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59" r:id="rId1"/>
  </p:sldMasterIdLst>
  <p:notesMasterIdLst>
    <p:notesMasterId r:id="rId72"/>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326" r:id="rId43"/>
    <p:sldId id="327" r:id="rId44"/>
    <p:sldId id="328" r:id="rId45"/>
    <p:sldId id="300" r:id="rId46"/>
    <p:sldId id="301" r:id="rId47"/>
    <p:sldId id="302" r:id="rId48"/>
    <p:sldId id="303" r:id="rId49"/>
    <p:sldId id="304" r:id="rId50"/>
    <p:sldId id="305" r:id="rId51"/>
    <p:sldId id="306" r:id="rId52"/>
    <p:sldId id="307" r:id="rId53"/>
    <p:sldId id="308" r:id="rId54"/>
    <p:sldId id="309" r:id="rId55"/>
    <p:sldId id="310" r:id="rId56"/>
    <p:sldId id="311" r:id="rId57"/>
    <p:sldId id="312" r:id="rId58"/>
    <p:sldId id="313" r:id="rId59"/>
    <p:sldId id="314" r:id="rId60"/>
    <p:sldId id="315" r:id="rId61"/>
    <p:sldId id="316" r:id="rId62"/>
    <p:sldId id="317" r:id="rId63"/>
    <p:sldId id="318" r:id="rId64"/>
    <p:sldId id="319" r:id="rId65"/>
    <p:sldId id="320" r:id="rId66"/>
    <p:sldId id="321" r:id="rId67"/>
    <p:sldId id="322" r:id="rId68"/>
    <p:sldId id="323" r:id="rId69"/>
    <p:sldId id="324" r:id="rId70"/>
    <p:sldId id="325" r:id="rId71"/>
  </p:sldIdLst>
  <p:sldSz cx="9144000" cy="6858000" type="screen4x3"/>
  <p:notesSz cx="6858000" cy="9144000"/>
  <p:defaultText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90651C3A-4460-11DB-9652-00E08161165F}"/>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10" d="100"/>
          <a:sy n="110" d="100"/>
        </p:scale>
        <p:origin x="1644" y="78"/>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tableStyles" Target="tableStyle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notesMaster" Target="notesMasters/notes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1"/>
        <p:cNvGrpSpPr/>
        <p:nvPr/>
      </p:nvGrpSpPr>
      <p:grpSpPr>
        <a:xfrm>
          <a:off x="0" y="0"/>
          <a:ext cx="0" cy="0"/>
          <a:chOff x="0" y="0"/>
          <a:chExt cx="0" cy="0"/>
        </a:xfrm>
      </p:grpSpPr>
      <p:sp>
        <p:nvSpPr>
          <p:cNvPr id="2" name="Shape 2"/>
          <p:cNvSpPr>
            <a:spLocks noGrp="1" noRot="1" noChangeAspect="1"/>
          </p:cNvSpPr>
          <p:nvPr>
            <p:ph type="sldImg" idx="2"/>
          </p:nvPr>
        </p:nvSpPr>
        <p:spPr>
          <a:xfrm>
            <a:off x="1143225" y="685800"/>
            <a:ext cx="4572225"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3" name="Shape 3"/>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lstStyle>
            <a:lvl1pPr>
              <a:spcBef>
                <a:spcPts val="0"/>
              </a:spcBef>
              <a:defRPr sz="1100"/>
            </a:lvl1pPr>
            <a:lvl2pPr>
              <a:spcBef>
                <a:spcPts val="0"/>
              </a:spcBef>
              <a:defRPr sz="1100"/>
            </a:lvl2pPr>
            <a:lvl3pPr>
              <a:spcBef>
                <a:spcPts val="0"/>
              </a:spcBef>
              <a:defRPr sz="1100"/>
            </a:lvl3pPr>
            <a:lvl4pPr>
              <a:spcBef>
                <a:spcPts val="0"/>
              </a:spcBef>
              <a:defRPr sz="1100"/>
            </a:lvl4pPr>
            <a:lvl5pPr>
              <a:spcBef>
                <a:spcPts val="0"/>
              </a:spcBef>
              <a:defRPr sz="1100"/>
            </a:lvl5pPr>
            <a:lvl6pPr>
              <a:spcBef>
                <a:spcPts val="0"/>
              </a:spcBef>
              <a:defRPr sz="1100"/>
            </a:lvl6pPr>
            <a:lvl7pPr>
              <a:spcBef>
                <a:spcPts val="0"/>
              </a:spcBef>
              <a:defRPr sz="1100"/>
            </a:lvl7pPr>
            <a:lvl8pPr>
              <a:spcBef>
                <a:spcPts val="0"/>
              </a:spcBef>
              <a:defRPr sz="1100"/>
            </a:lvl8pPr>
            <a:lvl9pPr>
              <a:spcBef>
                <a:spcPts val="0"/>
              </a:spcBef>
              <a:defRPr sz="1100"/>
            </a:lvl9pPr>
          </a:lstStyle>
          <a:p>
            <a:endParaRPr/>
          </a:p>
        </p:txBody>
      </p:sp>
    </p:spTree>
    <p:extLst>
      <p:ext uri="{BB962C8B-B14F-4D97-AF65-F5344CB8AC3E}">
        <p14:creationId xmlns:p14="http://schemas.microsoft.com/office/powerpoint/2010/main" val="383617217"/>
      </p:ext>
    </p:extLst>
  </p:cSld>
  <p:clrMap bg1="lt1" tx1="dk1" bg2="dk2" tx2="lt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5"/>
        <p:cNvGrpSpPr/>
        <p:nvPr/>
      </p:nvGrpSpPr>
      <p:grpSpPr>
        <a:xfrm>
          <a:off x="0" y="0"/>
          <a:ext cx="0" cy="0"/>
          <a:chOff x="0" y="0"/>
          <a:chExt cx="0" cy="0"/>
        </a:xfrm>
      </p:grpSpPr>
      <p:sp>
        <p:nvSpPr>
          <p:cNvPr id="86" name="Shape 86"/>
          <p:cNvSpPr txBox="1">
            <a:spLocks noGrp="1"/>
          </p:cNvSpPr>
          <p:nvPr>
            <p:ph type="body" idx="1"/>
          </p:nvPr>
        </p:nvSpPr>
        <p:spPr>
          <a:xfrm>
            <a:off x="685800" y="4343400"/>
            <a:ext cx="5486399" cy="4114800"/>
          </a:xfrm>
          <a:prstGeom prst="rect">
            <a:avLst/>
          </a:prstGeom>
        </p:spPr>
        <p:txBody>
          <a:bodyPr lIns="91425" tIns="91425" rIns="91425" bIns="91425" anchor="ctr" anchorCtr="0">
            <a:noAutofit/>
          </a:bodyPr>
          <a:lstStyle/>
          <a:p>
            <a:pPr>
              <a:spcBef>
                <a:spcPts val="0"/>
              </a:spcBef>
              <a:buNone/>
            </a:pPr>
            <a:endParaRPr/>
          </a:p>
        </p:txBody>
      </p:sp>
      <p:sp>
        <p:nvSpPr>
          <p:cNvPr id="87" name="Shape 87"/>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Tree>
    <p:extLst>
      <p:ext uri="{BB962C8B-B14F-4D97-AF65-F5344CB8AC3E}">
        <p14:creationId xmlns:p14="http://schemas.microsoft.com/office/powerpoint/2010/main" val="142132072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1"/>
        <p:cNvGrpSpPr/>
        <p:nvPr/>
      </p:nvGrpSpPr>
      <p:grpSpPr>
        <a:xfrm>
          <a:off x="0" y="0"/>
          <a:ext cx="0" cy="0"/>
          <a:chOff x="0" y="0"/>
          <a:chExt cx="0" cy="0"/>
        </a:xfrm>
      </p:grpSpPr>
      <p:sp>
        <p:nvSpPr>
          <p:cNvPr id="152" name="Shape 152"/>
          <p:cNvSpPr txBox="1">
            <a:spLocks noGrp="1"/>
          </p:cNvSpPr>
          <p:nvPr>
            <p:ph type="body" idx="1"/>
          </p:nvPr>
        </p:nvSpPr>
        <p:spPr>
          <a:xfrm>
            <a:off x="685800" y="4343400"/>
            <a:ext cx="5486399" cy="4114800"/>
          </a:xfrm>
          <a:prstGeom prst="rect">
            <a:avLst/>
          </a:prstGeom>
        </p:spPr>
        <p:txBody>
          <a:bodyPr lIns="91425" tIns="91425" rIns="91425" bIns="91425" anchor="ctr" anchorCtr="0">
            <a:noAutofit/>
          </a:bodyPr>
          <a:lstStyle/>
          <a:p>
            <a:pPr>
              <a:spcBef>
                <a:spcPts val="0"/>
              </a:spcBef>
              <a:buNone/>
            </a:pPr>
            <a:endParaRPr/>
          </a:p>
        </p:txBody>
      </p:sp>
      <p:sp>
        <p:nvSpPr>
          <p:cNvPr id="153" name="Shape 153"/>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Tree>
    <p:extLst>
      <p:ext uri="{BB962C8B-B14F-4D97-AF65-F5344CB8AC3E}">
        <p14:creationId xmlns:p14="http://schemas.microsoft.com/office/powerpoint/2010/main" val="157432502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0"/>
        <p:cNvGrpSpPr/>
        <p:nvPr/>
      </p:nvGrpSpPr>
      <p:grpSpPr>
        <a:xfrm>
          <a:off x="0" y="0"/>
          <a:ext cx="0" cy="0"/>
          <a:chOff x="0" y="0"/>
          <a:chExt cx="0" cy="0"/>
        </a:xfrm>
      </p:grpSpPr>
      <p:sp>
        <p:nvSpPr>
          <p:cNvPr id="161" name="Shape 161"/>
          <p:cNvSpPr txBox="1">
            <a:spLocks noGrp="1"/>
          </p:cNvSpPr>
          <p:nvPr>
            <p:ph type="body" idx="1"/>
          </p:nvPr>
        </p:nvSpPr>
        <p:spPr>
          <a:xfrm>
            <a:off x="685800" y="4343400"/>
            <a:ext cx="5486399" cy="4114800"/>
          </a:xfrm>
          <a:prstGeom prst="rect">
            <a:avLst/>
          </a:prstGeom>
        </p:spPr>
        <p:txBody>
          <a:bodyPr lIns="91425" tIns="91425" rIns="91425" bIns="91425" anchor="ctr" anchorCtr="0">
            <a:noAutofit/>
          </a:bodyPr>
          <a:lstStyle/>
          <a:p>
            <a:pPr>
              <a:spcBef>
                <a:spcPts val="0"/>
              </a:spcBef>
              <a:buNone/>
            </a:pPr>
            <a:endParaRPr/>
          </a:p>
        </p:txBody>
      </p:sp>
      <p:sp>
        <p:nvSpPr>
          <p:cNvPr id="162" name="Shape 162"/>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Tree>
    <p:extLst>
      <p:ext uri="{BB962C8B-B14F-4D97-AF65-F5344CB8AC3E}">
        <p14:creationId xmlns:p14="http://schemas.microsoft.com/office/powerpoint/2010/main" val="239749770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6"/>
        <p:cNvGrpSpPr/>
        <p:nvPr/>
      </p:nvGrpSpPr>
      <p:grpSpPr>
        <a:xfrm>
          <a:off x="0" y="0"/>
          <a:ext cx="0" cy="0"/>
          <a:chOff x="0" y="0"/>
          <a:chExt cx="0" cy="0"/>
        </a:xfrm>
      </p:grpSpPr>
      <p:sp>
        <p:nvSpPr>
          <p:cNvPr id="167" name="Shape 167"/>
          <p:cNvSpPr txBox="1">
            <a:spLocks noGrp="1"/>
          </p:cNvSpPr>
          <p:nvPr>
            <p:ph type="body" idx="1"/>
          </p:nvPr>
        </p:nvSpPr>
        <p:spPr>
          <a:xfrm>
            <a:off x="685800" y="4343400"/>
            <a:ext cx="5486399" cy="4114800"/>
          </a:xfrm>
          <a:prstGeom prst="rect">
            <a:avLst/>
          </a:prstGeom>
        </p:spPr>
        <p:txBody>
          <a:bodyPr lIns="91425" tIns="91425" rIns="91425" bIns="91425" anchor="ctr" anchorCtr="0">
            <a:noAutofit/>
          </a:bodyPr>
          <a:lstStyle/>
          <a:p>
            <a:pPr>
              <a:spcBef>
                <a:spcPts val="0"/>
              </a:spcBef>
              <a:buNone/>
            </a:pPr>
            <a:endParaRPr/>
          </a:p>
        </p:txBody>
      </p:sp>
      <p:sp>
        <p:nvSpPr>
          <p:cNvPr id="168" name="Shape 168"/>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Tree>
    <p:extLst>
      <p:ext uri="{BB962C8B-B14F-4D97-AF65-F5344CB8AC3E}">
        <p14:creationId xmlns:p14="http://schemas.microsoft.com/office/powerpoint/2010/main" val="115529243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2"/>
        <p:cNvGrpSpPr/>
        <p:nvPr/>
      </p:nvGrpSpPr>
      <p:grpSpPr>
        <a:xfrm>
          <a:off x="0" y="0"/>
          <a:ext cx="0" cy="0"/>
          <a:chOff x="0" y="0"/>
          <a:chExt cx="0" cy="0"/>
        </a:xfrm>
      </p:grpSpPr>
      <p:sp>
        <p:nvSpPr>
          <p:cNvPr id="173" name="Shape 173"/>
          <p:cNvSpPr txBox="1">
            <a:spLocks noGrp="1"/>
          </p:cNvSpPr>
          <p:nvPr>
            <p:ph type="body" idx="1"/>
          </p:nvPr>
        </p:nvSpPr>
        <p:spPr>
          <a:xfrm>
            <a:off x="685800" y="4343400"/>
            <a:ext cx="5486399" cy="4114800"/>
          </a:xfrm>
          <a:prstGeom prst="rect">
            <a:avLst/>
          </a:prstGeom>
        </p:spPr>
        <p:txBody>
          <a:bodyPr lIns="91425" tIns="91425" rIns="91425" bIns="91425" anchor="ctr" anchorCtr="0">
            <a:noAutofit/>
          </a:bodyPr>
          <a:lstStyle/>
          <a:p>
            <a:pPr>
              <a:spcBef>
                <a:spcPts val="0"/>
              </a:spcBef>
              <a:buNone/>
            </a:pPr>
            <a:endParaRPr/>
          </a:p>
        </p:txBody>
      </p:sp>
      <p:sp>
        <p:nvSpPr>
          <p:cNvPr id="174" name="Shape 174"/>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Tree>
    <p:extLst>
      <p:ext uri="{BB962C8B-B14F-4D97-AF65-F5344CB8AC3E}">
        <p14:creationId xmlns:p14="http://schemas.microsoft.com/office/powerpoint/2010/main" val="276156828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9"/>
        <p:cNvGrpSpPr/>
        <p:nvPr/>
      </p:nvGrpSpPr>
      <p:grpSpPr>
        <a:xfrm>
          <a:off x="0" y="0"/>
          <a:ext cx="0" cy="0"/>
          <a:chOff x="0" y="0"/>
          <a:chExt cx="0" cy="0"/>
        </a:xfrm>
      </p:grpSpPr>
      <p:sp>
        <p:nvSpPr>
          <p:cNvPr id="180" name="Shape 180"/>
          <p:cNvSpPr txBox="1">
            <a:spLocks noGrp="1"/>
          </p:cNvSpPr>
          <p:nvPr>
            <p:ph type="body" idx="1"/>
          </p:nvPr>
        </p:nvSpPr>
        <p:spPr>
          <a:xfrm>
            <a:off x="685800" y="4343400"/>
            <a:ext cx="5486399" cy="4114800"/>
          </a:xfrm>
          <a:prstGeom prst="rect">
            <a:avLst/>
          </a:prstGeom>
        </p:spPr>
        <p:txBody>
          <a:bodyPr lIns="91425" tIns="91425" rIns="91425" bIns="91425" anchor="ctr" anchorCtr="0">
            <a:noAutofit/>
          </a:bodyPr>
          <a:lstStyle/>
          <a:p>
            <a:pPr>
              <a:spcBef>
                <a:spcPts val="0"/>
              </a:spcBef>
              <a:buNone/>
            </a:pPr>
            <a:endParaRPr/>
          </a:p>
        </p:txBody>
      </p:sp>
      <p:sp>
        <p:nvSpPr>
          <p:cNvPr id="181" name="Shape 181"/>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Tree>
    <p:extLst>
      <p:ext uri="{BB962C8B-B14F-4D97-AF65-F5344CB8AC3E}">
        <p14:creationId xmlns:p14="http://schemas.microsoft.com/office/powerpoint/2010/main" val="351475408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6"/>
        <p:cNvGrpSpPr/>
        <p:nvPr/>
      </p:nvGrpSpPr>
      <p:grpSpPr>
        <a:xfrm>
          <a:off x="0" y="0"/>
          <a:ext cx="0" cy="0"/>
          <a:chOff x="0" y="0"/>
          <a:chExt cx="0" cy="0"/>
        </a:xfrm>
      </p:grpSpPr>
      <p:sp>
        <p:nvSpPr>
          <p:cNvPr id="187" name="Shape 187"/>
          <p:cNvSpPr txBox="1">
            <a:spLocks noGrp="1"/>
          </p:cNvSpPr>
          <p:nvPr>
            <p:ph type="body" idx="1"/>
          </p:nvPr>
        </p:nvSpPr>
        <p:spPr>
          <a:xfrm>
            <a:off x="685800" y="4343400"/>
            <a:ext cx="5486399" cy="4114800"/>
          </a:xfrm>
          <a:prstGeom prst="rect">
            <a:avLst/>
          </a:prstGeom>
        </p:spPr>
        <p:txBody>
          <a:bodyPr lIns="91425" tIns="91425" rIns="91425" bIns="91425" anchor="ctr" anchorCtr="0">
            <a:noAutofit/>
          </a:bodyPr>
          <a:lstStyle/>
          <a:p>
            <a:pPr>
              <a:spcBef>
                <a:spcPts val="0"/>
              </a:spcBef>
              <a:buNone/>
            </a:pPr>
            <a:endParaRPr/>
          </a:p>
        </p:txBody>
      </p:sp>
      <p:sp>
        <p:nvSpPr>
          <p:cNvPr id="188" name="Shape 188"/>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Tree>
    <p:extLst>
      <p:ext uri="{BB962C8B-B14F-4D97-AF65-F5344CB8AC3E}">
        <p14:creationId xmlns:p14="http://schemas.microsoft.com/office/powerpoint/2010/main" val="141968688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4"/>
        <p:cNvGrpSpPr/>
        <p:nvPr/>
      </p:nvGrpSpPr>
      <p:grpSpPr>
        <a:xfrm>
          <a:off x="0" y="0"/>
          <a:ext cx="0" cy="0"/>
          <a:chOff x="0" y="0"/>
          <a:chExt cx="0" cy="0"/>
        </a:xfrm>
      </p:grpSpPr>
      <p:sp>
        <p:nvSpPr>
          <p:cNvPr id="195" name="Shape 195"/>
          <p:cNvSpPr txBox="1">
            <a:spLocks noGrp="1"/>
          </p:cNvSpPr>
          <p:nvPr>
            <p:ph type="body" idx="1"/>
          </p:nvPr>
        </p:nvSpPr>
        <p:spPr>
          <a:xfrm>
            <a:off x="685800" y="4343400"/>
            <a:ext cx="5486399" cy="4114800"/>
          </a:xfrm>
          <a:prstGeom prst="rect">
            <a:avLst/>
          </a:prstGeom>
        </p:spPr>
        <p:txBody>
          <a:bodyPr lIns="91425" tIns="91425" rIns="91425" bIns="91425" anchor="ctr" anchorCtr="0">
            <a:noAutofit/>
          </a:bodyPr>
          <a:lstStyle/>
          <a:p>
            <a:pPr>
              <a:spcBef>
                <a:spcPts val="0"/>
              </a:spcBef>
              <a:buNone/>
            </a:pPr>
            <a:endParaRPr/>
          </a:p>
        </p:txBody>
      </p:sp>
      <p:sp>
        <p:nvSpPr>
          <p:cNvPr id="196" name="Shape 196"/>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Tree>
    <p:extLst>
      <p:ext uri="{BB962C8B-B14F-4D97-AF65-F5344CB8AC3E}">
        <p14:creationId xmlns:p14="http://schemas.microsoft.com/office/powerpoint/2010/main" val="354519102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3"/>
        <p:cNvGrpSpPr/>
        <p:nvPr/>
      </p:nvGrpSpPr>
      <p:grpSpPr>
        <a:xfrm>
          <a:off x="0" y="0"/>
          <a:ext cx="0" cy="0"/>
          <a:chOff x="0" y="0"/>
          <a:chExt cx="0" cy="0"/>
        </a:xfrm>
      </p:grpSpPr>
      <p:sp>
        <p:nvSpPr>
          <p:cNvPr id="204" name="Shape 204"/>
          <p:cNvSpPr txBox="1">
            <a:spLocks noGrp="1"/>
          </p:cNvSpPr>
          <p:nvPr>
            <p:ph type="body" idx="1"/>
          </p:nvPr>
        </p:nvSpPr>
        <p:spPr>
          <a:xfrm>
            <a:off x="685800" y="4343400"/>
            <a:ext cx="5486399" cy="4114800"/>
          </a:xfrm>
          <a:prstGeom prst="rect">
            <a:avLst/>
          </a:prstGeom>
        </p:spPr>
        <p:txBody>
          <a:bodyPr lIns="91425" tIns="91425" rIns="91425" bIns="91425" anchor="ctr" anchorCtr="0">
            <a:noAutofit/>
          </a:bodyPr>
          <a:lstStyle/>
          <a:p>
            <a:pPr>
              <a:spcBef>
                <a:spcPts val="0"/>
              </a:spcBef>
              <a:buNone/>
            </a:pPr>
            <a:endParaRPr/>
          </a:p>
        </p:txBody>
      </p:sp>
      <p:sp>
        <p:nvSpPr>
          <p:cNvPr id="205" name="Shape 205"/>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Tree>
    <p:extLst>
      <p:ext uri="{BB962C8B-B14F-4D97-AF65-F5344CB8AC3E}">
        <p14:creationId xmlns:p14="http://schemas.microsoft.com/office/powerpoint/2010/main" val="374453453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1"/>
        <p:cNvGrpSpPr/>
        <p:nvPr/>
      </p:nvGrpSpPr>
      <p:grpSpPr>
        <a:xfrm>
          <a:off x="0" y="0"/>
          <a:ext cx="0" cy="0"/>
          <a:chOff x="0" y="0"/>
          <a:chExt cx="0" cy="0"/>
        </a:xfrm>
      </p:grpSpPr>
      <p:sp>
        <p:nvSpPr>
          <p:cNvPr id="212" name="Shape 212"/>
          <p:cNvSpPr txBox="1">
            <a:spLocks noGrp="1"/>
          </p:cNvSpPr>
          <p:nvPr>
            <p:ph type="body" idx="1"/>
          </p:nvPr>
        </p:nvSpPr>
        <p:spPr>
          <a:xfrm>
            <a:off x="685800" y="4343400"/>
            <a:ext cx="5486399" cy="4114800"/>
          </a:xfrm>
          <a:prstGeom prst="rect">
            <a:avLst/>
          </a:prstGeom>
        </p:spPr>
        <p:txBody>
          <a:bodyPr lIns="91425" tIns="91425" rIns="91425" bIns="91425" anchor="ctr" anchorCtr="0">
            <a:noAutofit/>
          </a:bodyPr>
          <a:lstStyle/>
          <a:p>
            <a:pPr>
              <a:spcBef>
                <a:spcPts val="0"/>
              </a:spcBef>
              <a:buNone/>
            </a:pPr>
            <a:endParaRPr/>
          </a:p>
        </p:txBody>
      </p:sp>
      <p:sp>
        <p:nvSpPr>
          <p:cNvPr id="213" name="Shape 213"/>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Tree>
    <p:extLst>
      <p:ext uri="{BB962C8B-B14F-4D97-AF65-F5344CB8AC3E}">
        <p14:creationId xmlns:p14="http://schemas.microsoft.com/office/powerpoint/2010/main" val="137001490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7"/>
        <p:cNvGrpSpPr/>
        <p:nvPr/>
      </p:nvGrpSpPr>
      <p:grpSpPr>
        <a:xfrm>
          <a:off x="0" y="0"/>
          <a:ext cx="0" cy="0"/>
          <a:chOff x="0" y="0"/>
          <a:chExt cx="0" cy="0"/>
        </a:xfrm>
      </p:grpSpPr>
      <p:sp>
        <p:nvSpPr>
          <p:cNvPr id="218" name="Shape 218"/>
          <p:cNvSpPr txBox="1">
            <a:spLocks noGrp="1"/>
          </p:cNvSpPr>
          <p:nvPr>
            <p:ph type="body" idx="1"/>
          </p:nvPr>
        </p:nvSpPr>
        <p:spPr>
          <a:xfrm>
            <a:off x="685800" y="4343400"/>
            <a:ext cx="5486399" cy="4114800"/>
          </a:xfrm>
          <a:prstGeom prst="rect">
            <a:avLst/>
          </a:prstGeom>
        </p:spPr>
        <p:txBody>
          <a:bodyPr lIns="91425" tIns="91425" rIns="91425" bIns="91425" anchor="ctr" anchorCtr="0">
            <a:noAutofit/>
          </a:bodyPr>
          <a:lstStyle/>
          <a:p>
            <a:pPr>
              <a:spcBef>
                <a:spcPts val="0"/>
              </a:spcBef>
              <a:buNone/>
            </a:pPr>
            <a:endParaRPr/>
          </a:p>
        </p:txBody>
      </p:sp>
      <p:sp>
        <p:nvSpPr>
          <p:cNvPr id="219" name="Shape 219"/>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Tree>
    <p:extLst>
      <p:ext uri="{BB962C8B-B14F-4D97-AF65-F5344CB8AC3E}">
        <p14:creationId xmlns:p14="http://schemas.microsoft.com/office/powerpoint/2010/main" val="269306101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2"/>
        <p:cNvGrpSpPr/>
        <p:nvPr/>
      </p:nvGrpSpPr>
      <p:grpSpPr>
        <a:xfrm>
          <a:off x="0" y="0"/>
          <a:ext cx="0" cy="0"/>
          <a:chOff x="0" y="0"/>
          <a:chExt cx="0" cy="0"/>
        </a:xfrm>
      </p:grpSpPr>
      <p:sp>
        <p:nvSpPr>
          <p:cNvPr id="93" name="Shape 93"/>
          <p:cNvSpPr txBox="1">
            <a:spLocks noGrp="1"/>
          </p:cNvSpPr>
          <p:nvPr>
            <p:ph type="body" idx="1"/>
          </p:nvPr>
        </p:nvSpPr>
        <p:spPr>
          <a:xfrm>
            <a:off x="685800" y="4343400"/>
            <a:ext cx="5486399" cy="4114800"/>
          </a:xfrm>
          <a:prstGeom prst="rect">
            <a:avLst/>
          </a:prstGeom>
        </p:spPr>
        <p:txBody>
          <a:bodyPr lIns="91425" tIns="91425" rIns="91425" bIns="91425" anchor="ctr" anchorCtr="0">
            <a:noAutofit/>
          </a:bodyPr>
          <a:lstStyle/>
          <a:p>
            <a:pPr>
              <a:spcBef>
                <a:spcPts val="0"/>
              </a:spcBef>
              <a:buNone/>
            </a:pPr>
            <a:endParaRPr/>
          </a:p>
        </p:txBody>
      </p:sp>
      <p:sp>
        <p:nvSpPr>
          <p:cNvPr id="94" name="Shape 94"/>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Tree>
    <p:extLst>
      <p:ext uri="{BB962C8B-B14F-4D97-AF65-F5344CB8AC3E}">
        <p14:creationId xmlns:p14="http://schemas.microsoft.com/office/powerpoint/2010/main" val="427208141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2"/>
        <p:cNvGrpSpPr/>
        <p:nvPr/>
      </p:nvGrpSpPr>
      <p:grpSpPr>
        <a:xfrm>
          <a:off x="0" y="0"/>
          <a:ext cx="0" cy="0"/>
          <a:chOff x="0" y="0"/>
          <a:chExt cx="0" cy="0"/>
        </a:xfrm>
      </p:grpSpPr>
      <p:sp>
        <p:nvSpPr>
          <p:cNvPr id="223" name="Shape 223"/>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224" name="Shape 224"/>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endParaRPr/>
          </a:p>
        </p:txBody>
      </p:sp>
    </p:spTree>
    <p:extLst>
      <p:ext uri="{BB962C8B-B14F-4D97-AF65-F5344CB8AC3E}">
        <p14:creationId xmlns:p14="http://schemas.microsoft.com/office/powerpoint/2010/main" val="156498049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7"/>
        <p:cNvGrpSpPr/>
        <p:nvPr/>
      </p:nvGrpSpPr>
      <p:grpSpPr>
        <a:xfrm>
          <a:off x="0" y="0"/>
          <a:ext cx="0" cy="0"/>
          <a:chOff x="0" y="0"/>
          <a:chExt cx="0" cy="0"/>
        </a:xfrm>
      </p:grpSpPr>
      <p:sp>
        <p:nvSpPr>
          <p:cNvPr id="228" name="Shape 228"/>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229" name="Shape 229"/>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endParaRPr/>
          </a:p>
        </p:txBody>
      </p:sp>
    </p:spTree>
    <p:extLst>
      <p:ext uri="{BB962C8B-B14F-4D97-AF65-F5344CB8AC3E}">
        <p14:creationId xmlns:p14="http://schemas.microsoft.com/office/powerpoint/2010/main" val="278449821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2"/>
        <p:cNvGrpSpPr/>
        <p:nvPr/>
      </p:nvGrpSpPr>
      <p:grpSpPr>
        <a:xfrm>
          <a:off x="0" y="0"/>
          <a:ext cx="0" cy="0"/>
          <a:chOff x="0" y="0"/>
          <a:chExt cx="0" cy="0"/>
        </a:xfrm>
      </p:grpSpPr>
      <p:sp>
        <p:nvSpPr>
          <p:cNvPr id="233" name="Shape 233"/>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234" name="Shape 234"/>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endParaRPr/>
          </a:p>
        </p:txBody>
      </p:sp>
    </p:spTree>
    <p:extLst>
      <p:ext uri="{BB962C8B-B14F-4D97-AF65-F5344CB8AC3E}">
        <p14:creationId xmlns:p14="http://schemas.microsoft.com/office/powerpoint/2010/main" val="318906417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7"/>
        <p:cNvGrpSpPr/>
        <p:nvPr/>
      </p:nvGrpSpPr>
      <p:grpSpPr>
        <a:xfrm>
          <a:off x="0" y="0"/>
          <a:ext cx="0" cy="0"/>
          <a:chOff x="0" y="0"/>
          <a:chExt cx="0" cy="0"/>
        </a:xfrm>
      </p:grpSpPr>
      <p:sp>
        <p:nvSpPr>
          <p:cNvPr id="238" name="Shape 238"/>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239" name="Shape 239"/>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endParaRPr/>
          </a:p>
        </p:txBody>
      </p:sp>
    </p:spTree>
    <p:extLst>
      <p:ext uri="{BB962C8B-B14F-4D97-AF65-F5344CB8AC3E}">
        <p14:creationId xmlns:p14="http://schemas.microsoft.com/office/powerpoint/2010/main" val="235939034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3"/>
        <p:cNvGrpSpPr/>
        <p:nvPr/>
      </p:nvGrpSpPr>
      <p:grpSpPr>
        <a:xfrm>
          <a:off x="0" y="0"/>
          <a:ext cx="0" cy="0"/>
          <a:chOff x="0" y="0"/>
          <a:chExt cx="0" cy="0"/>
        </a:xfrm>
      </p:grpSpPr>
      <p:sp>
        <p:nvSpPr>
          <p:cNvPr id="244" name="Shape 244"/>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245" name="Shape 245"/>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endParaRPr/>
          </a:p>
        </p:txBody>
      </p:sp>
    </p:spTree>
    <p:extLst>
      <p:ext uri="{BB962C8B-B14F-4D97-AF65-F5344CB8AC3E}">
        <p14:creationId xmlns:p14="http://schemas.microsoft.com/office/powerpoint/2010/main" val="124258120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0"/>
        <p:cNvGrpSpPr/>
        <p:nvPr/>
      </p:nvGrpSpPr>
      <p:grpSpPr>
        <a:xfrm>
          <a:off x="0" y="0"/>
          <a:ext cx="0" cy="0"/>
          <a:chOff x="0" y="0"/>
          <a:chExt cx="0" cy="0"/>
        </a:xfrm>
      </p:grpSpPr>
      <p:sp>
        <p:nvSpPr>
          <p:cNvPr id="251" name="Shape 251"/>
          <p:cNvSpPr txBox="1">
            <a:spLocks noGrp="1"/>
          </p:cNvSpPr>
          <p:nvPr>
            <p:ph type="body" idx="1"/>
          </p:nvPr>
        </p:nvSpPr>
        <p:spPr>
          <a:xfrm>
            <a:off x="685800" y="4343400"/>
            <a:ext cx="5486399" cy="4114800"/>
          </a:xfrm>
          <a:prstGeom prst="rect">
            <a:avLst/>
          </a:prstGeom>
        </p:spPr>
        <p:txBody>
          <a:bodyPr lIns="91425" tIns="91425" rIns="91425" bIns="91425" anchor="ctr" anchorCtr="0">
            <a:noAutofit/>
          </a:bodyPr>
          <a:lstStyle/>
          <a:p>
            <a:pPr>
              <a:spcBef>
                <a:spcPts val="0"/>
              </a:spcBef>
              <a:buNone/>
            </a:pPr>
            <a:endParaRPr/>
          </a:p>
        </p:txBody>
      </p:sp>
      <p:sp>
        <p:nvSpPr>
          <p:cNvPr id="252" name="Shape 252"/>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Tree>
    <p:extLst>
      <p:ext uri="{BB962C8B-B14F-4D97-AF65-F5344CB8AC3E}">
        <p14:creationId xmlns:p14="http://schemas.microsoft.com/office/powerpoint/2010/main" val="317023071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7"/>
        <p:cNvGrpSpPr/>
        <p:nvPr/>
      </p:nvGrpSpPr>
      <p:grpSpPr>
        <a:xfrm>
          <a:off x="0" y="0"/>
          <a:ext cx="0" cy="0"/>
          <a:chOff x="0" y="0"/>
          <a:chExt cx="0" cy="0"/>
        </a:xfrm>
      </p:grpSpPr>
      <p:sp>
        <p:nvSpPr>
          <p:cNvPr id="258" name="Shape 258"/>
          <p:cNvSpPr txBox="1">
            <a:spLocks noGrp="1"/>
          </p:cNvSpPr>
          <p:nvPr>
            <p:ph type="body" idx="1"/>
          </p:nvPr>
        </p:nvSpPr>
        <p:spPr>
          <a:xfrm>
            <a:off x="685800" y="4343400"/>
            <a:ext cx="5486399" cy="4114800"/>
          </a:xfrm>
          <a:prstGeom prst="rect">
            <a:avLst/>
          </a:prstGeom>
        </p:spPr>
        <p:txBody>
          <a:bodyPr lIns="91425" tIns="91425" rIns="91425" bIns="91425" anchor="ctr" anchorCtr="0">
            <a:noAutofit/>
          </a:bodyPr>
          <a:lstStyle/>
          <a:p>
            <a:pPr>
              <a:spcBef>
                <a:spcPts val="0"/>
              </a:spcBef>
              <a:buNone/>
            </a:pPr>
            <a:endParaRPr/>
          </a:p>
        </p:txBody>
      </p:sp>
      <p:sp>
        <p:nvSpPr>
          <p:cNvPr id="259" name="Shape 259"/>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Tree>
    <p:extLst>
      <p:ext uri="{BB962C8B-B14F-4D97-AF65-F5344CB8AC3E}">
        <p14:creationId xmlns:p14="http://schemas.microsoft.com/office/powerpoint/2010/main" val="331612691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3"/>
        <p:cNvGrpSpPr/>
        <p:nvPr/>
      </p:nvGrpSpPr>
      <p:grpSpPr>
        <a:xfrm>
          <a:off x="0" y="0"/>
          <a:ext cx="0" cy="0"/>
          <a:chOff x="0" y="0"/>
          <a:chExt cx="0" cy="0"/>
        </a:xfrm>
      </p:grpSpPr>
      <p:sp>
        <p:nvSpPr>
          <p:cNvPr id="264" name="Shape 264"/>
          <p:cNvSpPr txBox="1">
            <a:spLocks noGrp="1"/>
          </p:cNvSpPr>
          <p:nvPr>
            <p:ph type="body" idx="1"/>
          </p:nvPr>
        </p:nvSpPr>
        <p:spPr>
          <a:xfrm>
            <a:off x="685800" y="4343400"/>
            <a:ext cx="5486399" cy="4114800"/>
          </a:xfrm>
          <a:prstGeom prst="rect">
            <a:avLst/>
          </a:prstGeom>
        </p:spPr>
        <p:txBody>
          <a:bodyPr lIns="91425" tIns="91425" rIns="91425" bIns="91425" anchor="ctr" anchorCtr="0">
            <a:noAutofit/>
          </a:bodyPr>
          <a:lstStyle/>
          <a:p>
            <a:pPr>
              <a:spcBef>
                <a:spcPts val="0"/>
              </a:spcBef>
              <a:buNone/>
            </a:pPr>
            <a:endParaRPr/>
          </a:p>
        </p:txBody>
      </p:sp>
      <p:sp>
        <p:nvSpPr>
          <p:cNvPr id="265" name="Shape 265"/>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Tree>
    <p:extLst>
      <p:ext uri="{BB962C8B-B14F-4D97-AF65-F5344CB8AC3E}">
        <p14:creationId xmlns:p14="http://schemas.microsoft.com/office/powerpoint/2010/main" val="320288294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9"/>
        <p:cNvGrpSpPr/>
        <p:nvPr/>
      </p:nvGrpSpPr>
      <p:grpSpPr>
        <a:xfrm>
          <a:off x="0" y="0"/>
          <a:ext cx="0" cy="0"/>
          <a:chOff x="0" y="0"/>
          <a:chExt cx="0" cy="0"/>
        </a:xfrm>
      </p:grpSpPr>
      <p:sp>
        <p:nvSpPr>
          <p:cNvPr id="270" name="Shape 270"/>
          <p:cNvSpPr txBox="1">
            <a:spLocks noGrp="1"/>
          </p:cNvSpPr>
          <p:nvPr>
            <p:ph type="body" idx="1"/>
          </p:nvPr>
        </p:nvSpPr>
        <p:spPr>
          <a:xfrm>
            <a:off x="685800" y="4343400"/>
            <a:ext cx="5486399" cy="4114800"/>
          </a:xfrm>
          <a:prstGeom prst="rect">
            <a:avLst/>
          </a:prstGeom>
        </p:spPr>
        <p:txBody>
          <a:bodyPr lIns="91425" tIns="91425" rIns="91425" bIns="91425" anchor="ctr" anchorCtr="0">
            <a:noAutofit/>
          </a:bodyPr>
          <a:lstStyle/>
          <a:p>
            <a:pPr>
              <a:spcBef>
                <a:spcPts val="0"/>
              </a:spcBef>
              <a:buNone/>
            </a:pPr>
            <a:endParaRPr/>
          </a:p>
        </p:txBody>
      </p:sp>
      <p:sp>
        <p:nvSpPr>
          <p:cNvPr id="271" name="Shape 271"/>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Tree>
    <p:extLst>
      <p:ext uri="{BB962C8B-B14F-4D97-AF65-F5344CB8AC3E}">
        <p14:creationId xmlns:p14="http://schemas.microsoft.com/office/powerpoint/2010/main" val="38999176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5"/>
        <p:cNvGrpSpPr/>
        <p:nvPr/>
      </p:nvGrpSpPr>
      <p:grpSpPr>
        <a:xfrm>
          <a:off x="0" y="0"/>
          <a:ext cx="0" cy="0"/>
          <a:chOff x="0" y="0"/>
          <a:chExt cx="0" cy="0"/>
        </a:xfrm>
      </p:grpSpPr>
      <p:sp>
        <p:nvSpPr>
          <p:cNvPr id="276" name="Shape 276"/>
          <p:cNvSpPr txBox="1">
            <a:spLocks noGrp="1"/>
          </p:cNvSpPr>
          <p:nvPr>
            <p:ph type="body" idx="1"/>
          </p:nvPr>
        </p:nvSpPr>
        <p:spPr>
          <a:xfrm>
            <a:off x="685800" y="4343400"/>
            <a:ext cx="5486399" cy="4114800"/>
          </a:xfrm>
          <a:prstGeom prst="rect">
            <a:avLst/>
          </a:prstGeom>
        </p:spPr>
        <p:txBody>
          <a:bodyPr lIns="91425" tIns="91425" rIns="91425" bIns="91425" anchor="ctr" anchorCtr="0">
            <a:noAutofit/>
          </a:bodyPr>
          <a:lstStyle/>
          <a:p>
            <a:pPr>
              <a:spcBef>
                <a:spcPts val="0"/>
              </a:spcBef>
              <a:buNone/>
            </a:pPr>
            <a:endParaRPr/>
          </a:p>
        </p:txBody>
      </p:sp>
      <p:sp>
        <p:nvSpPr>
          <p:cNvPr id="277" name="Shape 277"/>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Tree>
    <p:extLst>
      <p:ext uri="{BB962C8B-B14F-4D97-AF65-F5344CB8AC3E}">
        <p14:creationId xmlns:p14="http://schemas.microsoft.com/office/powerpoint/2010/main" val="364809737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Shape 99"/>
          <p:cNvSpPr txBox="1">
            <a:spLocks noGrp="1"/>
          </p:cNvSpPr>
          <p:nvPr>
            <p:ph type="body" idx="1"/>
          </p:nvPr>
        </p:nvSpPr>
        <p:spPr>
          <a:xfrm>
            <a:off x="685800" y="4343400"/>
            <a:ext cx="5486399" cy="4114800"/>
          </a:xfrm>
          <a:prstGeom prst="rect">
            <a:avLst/>
          </a:prstGeom>
        </p:spPr>
        <p:txBody>
          <a:bodyPr lIns="91425" tIns="91425" rIns="91425" bIns="91425" anchor="ctr" anchorCtr="0">
            <a:noAutofit/>
          </a:bodyPr>
          <a:lstStyle/>
          <a:p>
            <a:pPr>
              <a:spcBef>
                <a:spcPts val="0"/>
              </a:spcBef>
              <a:buNone/>
            </a:pPr>
            <a:endParaRPr/>
          </a:p>
        </p:txBody>
      </p:sp>
      <p:sp>
        <p:nvSpPr>
          <p:cNvPr id="100" name="Shape 100"/>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Tree>
    <p:extLst>
      <p:ext uri="{BB962C8B-B14F-4D97-AF65-F5344CB8AC3E}">
        <p14:creationId xmlns:p14="http://schemas.microsoft.com/office/powerpoint/2010/main" val="161643154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1"/>
        <p:cNvGrpSpPr/>
        <p:nvPr/>
      </p:nvGrpSpPr>
      <p:grpSpPr>
        <a:xfrm>
          <a:off x="0" y="0"/>
          <a:ext cx="0" cy="0"/>
          <a:chOff x="0" y="0"/>
          <a:chExt cx="0" cy="0"/>
        </a:xfrm>
      </p:grpSpPr>
      <p:sp>
        <p:nvSpPr>
          <p:cNvPr id="282" name="Shape 282"/>
          <p:cNvSpPr txBox="1">
            <a:spLocks noGrp="1"/>
          </p:cNvSpPr>
          <p:nvPr>
            <p:ph type="body" idx="1"/>
          </p:nvPr>
        </p:nvSpPr>
        <p:spPr>
          <a:xfrm>
            <a:off x="685800" y="4343400"/>
            <a:ext cx="5486399" cy="4114800"/>
          </a:xfrm>
          <a:prstGeom prst="rect">
            <a:avLst/>
          </a:prstGeom>
        </p:spPr>
        <p:txBody>
          <a:bodyPr lIns="91425" tIns="91425" rIns="91425" bIns="91425" anchor="ctr" anchorCtr="0">
            <a:noAutofit/>
          </a:bodyPr>
          <a:lstStyle/>
          <a:p>
            <a:pPr>
              <a:spcBef>
                <a:spcPts val="0"/>
              </a:spcBef>
              <a:buNone/>
            </a:pPr>
            <a:endParaRPr/>
          </a:p>
        </p:txBody>
      </p:sp>
      <p:sp>
        <p:nvSpPr>
          <p:cNvPr id="283" name="Shape 283"/>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Tree>
    <p:extLst>
      <p:ext uri="{BB962C8B-B14F-4D97-AF65-F5344CB8AC3E}">
        <p14:creationId xmlns:p14="http://schemas.microsoft.com/office/powerpoint/2010/main" val="252835643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7"/>
        <p:cNvGrpSpPr/>
        <p:nvPr/>
      </p:nvGrpSpPr>
      <p:grpSpPr>
        <a:xfrm>
          <a:off x="0" y="0"/>
          <a:ext cx="0" cy="0"/>
          <a:chOff x="0" y="0"/>
          <a:chExt cx="0" cy="0"/>
        </a:xfrm>
      </p:grpSpPr>
      <p:sp>
        <p:nvSpPr>
          <p:cNvPr id="288" name="Shape 288"/>
          <p:cNvSpPr txBox="1">
            <a:spLocks noGrp="1"/>
          </p:cNvSpPr>
          <p:nvPr>
            <p:ph type="body" idx="1"/>
          </p:nvPr>
        </p:nvSpPr>
        <p:spPr>
          <a:xfrm>
            <a:off x="685800" y="4343400"/>
            <a:ext cx="5486399" cy="4114800"/>
          </a:xfrm>
          <a:prstGeom prst="rect">
            <a:avLst/>
          </a:prstGeom>
        </p:spPr>
        <p:txBody>
          <a:bodyPr lIns="91425" tIns="91425" rIns="91425" bIns="91425" anchor="ctr" anchorCtr="0">
            <a:noAutofit/>
          </a:bodyPr>
          <a:lstStyle/>
          <a:p>
            <a:pPr>
              <a:spcBef>
                <a:spcPts val="0"/>
              </a:spcBef>
              <a:buNone/>
            </a:pPr>
            <a:endParaRPr/>
          </a:p>
        </p:txBody>
      </p:sp>
      <p:sp>
        <p:nvSpPr>
          <p:cNvPr id="289" name="Shape 289"/>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Tree>
    <p:extLst>
      <p:ext uri="{BB962C8B-B14F-4D97-AF65-F5344CB8AC3E}">
        <p14:creationId xmlns:p14="http://schemas.microsoft.com/office/powerpoint/2010/main" val="341906320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4"/>
        <p:cNvGrpSpPr/>
        <p:nvPr/>
      </p:nvGrpSpPr>
      <p:grpSpPr>
        <a:xfrm>
          <a:off x="0" y="0"/>
          <a:ext cx="0" cy="0"/>
          <a:chOff x="0" y="0"/>
          <a:chExt cx="0" cy="0"/>
        </a:xfrm>
      </p:grpSpPr>
      <p:sp>
        <p:nvSpPr>
          <p:cNvPr id="295" name="Shape 295"/>
          <p:cNvSpPr txBox="1">
            <a:spLocks noGrp="1"/>
          </p:cNvSpPr>
          <p:nvPr>
            <p:ph type="body" idx="1"/>
          </p:nvPr>
        </p:nvSpPr>
        <p:spPr>
          <a:xfrm>
            <a:off x="685800" y="4343400"/>
            <a:ext cx="5486399" cy="4114800"/>
          </a:xfrm>
          <a:prstGeom prst="rect">
            <a:avLst/>
          </a:prstGeom>
        </p:spPr>
        <p:txBody>
          <a:bodyPr lIns="91425" tIns="91425" rIns="91425" bIns="91425" anchor="ctr" anchorCtr="0">
            <a:noAutofit/>
          </a:bodyPr>
          <a:lstStyle/>
          <a:p>
            <a:pPr>
              <a:spcBef>
                <a:spcPts val="0"/>
              </a:spcBef>
              <a:buNone/>
            </a:pPr>
            <a:endParaRPr/>
          </a:p>
        </p:txBody>
      </p:sp>
      <p:sp>
        <p:nvSpPr>
          <p:cNvPr id="296" name="Shape 296"/>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Tree>
    <p:extLst>
      <p:ext uri="{BB962C8B-B14F-4D97-AF65-F5344CB8AC3E}">
        <p14:creationId xmlns:p14="http://schemas.microsoft.com/office/powerpoint/2010/main" val="173486814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1"/>
        <p:cNvGrpSpPr/>
        <p:nvPr/>
      </p:nvGrpSpPr>
      <p:grpSpPr>
        <a:xfrm>
          <a:off x="0" y="0"/>
          <a:ext cx="0" cy="0"/>
          <a:chOff x="0" y="0"/>
          <a:chExt cx="0" cy="0"/>
        </a:xfrm>
      </p:grpSpPr>
      <p:sp>
        <p:nvSpPr>
          <p:cNvPr id="302" name="Shape 302"/>
          <p:cNvSpPr txBox="1">
            <a:spLocks noGrp="1"/>
          </p:cNvSpPr>
          <p:nvPr>
            <p:ph type="body" idx="1"/>
          </p:nvPr>
        </p:nvSpPr>
        <p:spPr>
          <a:xfrm>
            <a:off x="685800" y="4343400"/>
            <a:ext cx="5486399" cy="4114800"/>
          </a:xfrm>
          <a:prstGeom prst="rect">
            <a:avLst/>
          </a:prstGeom>
        </p:spPr>
        <p:txBody>
          <a:bodyPr lIns="91425" tIns="91425" rIns="91425" bIns="91425" anchor="ctr" anchorCtr="0">
            <a:noAutofit/>
          </a:bodyPr>
          <a:lstStyle/>
          <a:p>
            <a:pPr>
              <a:spcBef>
                <a:spcPts val="0"/>
              </a:spcBef>
              <a:buNone/>
            </a:pPr>
            <a:endParaRPr/>
          </a:p>
        </p:txBody>
      </p:sp>
      <p:sp>
        <p:nvSpPr>
          <p:cNvPr id="303" name="Shape 303"/>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Tree>
    <p:extLst>
      <p:ext uri="{BB962C8B-B14F-4D97-AF65-F5344CB8AC3E}">
        <p14:creationId xmlns:p14="http://schemas.microsoft.com/office/powerpoint/2010/main" val="275783736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6"/>
        <p:cNvGrpSpPr/>
        <p:nvPr/>
      </p:nvGrpSpPr>
      <p:grpSpPr>
        <a:xfrm>
          <a:off x="0" y="0"/>
          <a:ext cx="0" cy="0"/>
          <a:chOff x="0" y="0"/>
          <a:chExt cx="0" cy="0"/>
        </a:xfrm>
      </p:grpSpPr>
      <p:sp>
        <p:nvSpPr>
          <p:cNvPr id="307" name="Shape 307"/>
          <p:cNvSpPr txBox="1">
            <a:spLocks noGrp="1"/>
          </p:cNvSpPr>
          <p:nvPr>
            <p:ph type="body" idx="1"/>
          </p:nvPr>
        </p:nvSpPr>
        <p:spPr>
          <a:xfrm>
            <a:off x="685800" y="4343400"/>
            <a:ext cx="5486399" cy="4114800"/>
          </a:xfrm>
          <a:prstGeom prst="rect">
            <a:avLst/>
          </a:prstGeom>
        </p:spPr>
        <p:txBody>
          <a:bodyPr lIns="91425" tIns="91425" rIns="91425" bIns="91425" anchor="ctr" anchorCtr="0">
            <a:noAutofit/>
          </a:bodyPr>
          <a:lstStyle/>
          <a:p>
            <a:pPr>
              <a:spcBef>
                <a:spcPts val="0"/>
              </a:spcBef>
              <a:buNone/>
            </a:pPr>
            <a:endParaRPr/>
          </a:p>
        </p:txBody>
      </p:sp>
      <p:sp>
        <p:nvSpPr>
          <p:cNvPr id="308" name="Shape 308"/>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Tree>
    <p:extLst>
      <p:ext uri="{BB962C8B-B14F-4D97-AF65-F5344CB8AC3E}">
        <p14:creationId xmlns:p14="http://schemas.microsoft.com/office/powerpoint/2010/main" val="250688672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3"/>
        <p:cNvGrpSpPr/>
        <p:nvPr/>
      </p:nvGrpSpPr>
      <p:grpSpPr>
        <a:xfrm>
          <a:off x="0" y="0"/>
          <a:ext cx="0" cy="0"/>
          <a:chOff x="0" y="0"/>
          <a:chExt cx="0" cy="0"/>
        </a:xfrm>
      </p:grpSpPr>
      <p:sp>
        <p:nvSpPr>
          <p:cNvPr id="314" name="Shape 314"/>
          <p:cNvSpPr txBox="1">
            <a:spLocks noGrp="1"/>
          </p:cNvSpPr>
          <p:nvPr>
            <p:ph type="body" idx="1"/>
          </p:nvPr>
        </p:nvSpPr>
        <p:spPr>
          <a:xfrm>
            <a:off x="685800" y="4343400"/>
            <a:ext cx="5486399" cy="4114800"/>
          </a:xfrm>
          <a:prstGeom prst="rect">
            <a:avLst/>
          </a:prstGeom>
        </p:spPr>
        <p:txBody>
          <a:bodyPr lIns="91425" tIns="91425" rIns="91425" bIns="91425" anchor="ctr" anchorCtr="0">
            <a:noAutofit/>
          </a:bodyPr>
          <a:lstStyle/>
          <a:p>
            <a:pPr>
              <a:spcBef>
                <a:spcPts val="0"/>
              </a:spcBef>
              <a:buNone/>
            </a:pPr>
            <a:endParaRPr/>
          </a:p>
        </p:txBody>
      </p:sp>
      <p:sp>
        <p:nvSpPr>
          <p:cNvPr id="315" name="Shape 315"/>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Tree>
    <p:extLst>
      <p:ext uri="{BB962C8B-B14F-4D97-AF65-F5344CB8AC3E}">
        <p14:creationId xmlns:p14="http://schemas.microsoft.com/office/powerpoint/2010/main" val="277169435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0"/>
        <p:cNvGrpSpPr/>
        <p:nvPr/>
      </p:nvGrpSpPr>
      <p:grpSpPr>
        <a:xfrm>
          <a:off x="0" y="0"/>
          <a:ext cx="0" cy="0"/>
          <a:chOff x="0" y="0"/>
          <a:chExt cx="0" cy="0"/>
        </a:xfrm>
      </p:grpSpPr>
      <p:sp>
        <p:nvSpPr>
          <p:cNvPr id="321" name="Shape 321"/>
          <p:cNvSpPr txBox="1">
            <a:spLocks noGrp="1"/>
          </p:cNvSpPr>
          <p:nvPr>
            <p:ph type="body" idx="1"/>
          </p:nvPr>
        </p:nvSpPr>
        <p:spPr>
          <a:xfrm>
            <a:off x="685800" y="4343400"/>
            <a:ext cx="5486399" cy="4114800"/>
          </a:xfrm>
          <a:prstGeom prst="rect">
            <a:avLst/>
          </a:prstGeom>
        </p:spPr>
        <p:txBody>
          <a:bodyPr lIns="91425" tIns="91425" rIns="91425" bIns="91425" anchor="ctr" anchorCtr="0">
            <a:noAutofit/>
          </a:bodyPr>
          <a:lstStyle/>
          <a:p>
            <a:pPr>
              <a:spcBef>
                <a:spcPts val="0"/>
              </a:spcBef>
              <a:buNone/>
            </a:pPr>
            <a:endParaRPr/>
          </a:p>
        </p:txBody>
      </p:sp>
      <p:sp>
        <p:nvSpPr>
          <p:cNvPr id="322" name="Shape 322"/>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Tree>
    <p:extLst>
      <p:ext uri="{BB962C8B-B14F-4D97-AF65-F5344CB8AC3E}">
        <p14:creationId xmlns:p14="http://schemas.microsoft.com/office/powerpoint/2010/main" val="182308413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6"/>
        <p:cNvGrpSpPr/>
        <p:nvPr/>
      </p:nvGrpSpPr>
      <p:grpSpPr>
        <a:xfrm>
          <a:off x="0" y="0"/>
          <a:ext cx="0" cy="0"/>
          <a:chOff x="0" y="0"/>
          <a:chExt cx="0" cy="0"/>
        </a:xfrm>
      </p:grpSpPr>
      <p:sp>
        <p:nvSpPr>
          <p:cNvPr id="327" name="Shape 327"/>
          <p:cNvSpPr txBox="1">
            <a:spLocks noGrp="1"/>
          </p:cNvSpPr>
          <p:nvPr>
            <p:ph type="body" idx="1"/>
          </p:nvPr>
        </p:nvSpPr>
        <p:spPr>
          <a:xfrm>
            <a:off x="685800" y="4343400"/>
            <a:ext cx="5486399" cy="4114800"/>
          </a:xfrm>
          <a:prstGeom prst="rect">
            <a:avLst/>
          </a:prstGeom>
        </p:spPr>
        <p:txBody>
          <a:bodyPr lIns="91425" tIns="91425" rIns="91425" bIns="91425" anchor="ctr" anchorCtr="0">
            <a:noAutofit/>
          </a:bodyPr>
          <a:lstStyle/>
          <a:p>
            <a:pPr>
              <a:spcBef>
                <a:spcPts val="0"/>
              </a:spcBef>
              <a:buNone/>
            </a:pPr>
            <a:endParaRPr/>
          </a:p>
        </p:txBody>
      </p:sp>
      <p:sp>
        <p:nvSpPr>
          <p:cNvPr id="328" name="Shape 328"/>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Tree>
    <p:extLst>
      <p:ext uri="{BB962C8B-B14F-4D97-AF65-F5344CB8AC3E}">
        <p14:creationId xmlns:p14="http://schemas.microsoft.com/office/powerpoint/2010/main" val="129357722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2"/>
        <p:cNvGrpSpPr/>
        <p:nvPr/>
      </p:nvGrpSpPr>
      <p:grpSpPr>
        <a:xfrm>
          <a:off x="0" y="0"/>
          <a:ext cx="0" cy="0"/>
          <a:chOff x="0" y="0"/>
          <a:chExt cx="0" cy="0"/>
        </a:xfrm>
      </p:grpSpPr>
      <p:sp>
        <p:nvSpPr>
          <p:cNvPr id="333" name="Shape 333"/>
          <p:cNvSpPr txBox="1">
            <a:spLocks noGrp="1"/>
          </p:cNvSpPr>
          <p:nvPr>
            <p:ph type="body" idx="1"/>
          </p:nvPr>
        </p:nvSpPr>
        <p:spPr>
          <a:xfrm>
            <a:off x="685800" y="4343400"/>
            <a:ext cx="5486399" cy="4114800"/>
          </a:xfrm>
          <a:prstGeom prst="rect">
            <a:avLst/>
          </a:prstGeom>
        </p:spPr>
        <p:txBody>
          <a:bodyPr lIns="91425" tIns="91425" rIns="91425" bIns="91425" anchor="ctr" anchorCtr="0">
            <a:noAutofit/>
          </a:bodyPr>
          <a:lstStyle/>
          <a:p>
            <a:pPr>
              <a:spcBef>
                <a:spcPts val="0"/>
              </a:spcBef>
              <a:buNone/>
            </a:pPr>
            <a:endParaRPr/>
          </a:p>
        </p:txBody>
      </p:sp>
      <p:sp>
        <p:nvSpPr>
          <p:cNvPr id="334" name="Shape 334"/>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Tree>
    <p:extLst>
      <p:ext uri="{BB962C8B-B14F-4D97-AF65-F5344CB8AC3E}">
        <p14:creationId xmlns:p14="http://schemas.microsoft.com/office/powerpoint/2010/main" val="775952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8"/>
        <p:cNvGrpSpPr/>
        <p:nvPr/>
      </p:nvGrpSpPr>
      <p:grpSpPr>
        <a:xfrm>
          <a:off x="0" y="0"/>
          <a:ext cx="0" cy="0"/>
          <a:chOff x="0" y="0"/>
          <a:chExt cx="0" cy="0"/>
        </a:xfrm>
      </p:grpSpPr>
      <p:sp>
        <p:nvSpPr>
          <p:cNvPr id="339" name="Shape 339"/>
          <p:cNvSpPr txBox="1">
            <a:spLocks noGrp="1"/>
          </p:cNvSpPr>
          <p:nvPr>
            <p:ph type="body" idx="1"/>
          </p:nvPr>
        </p:nvSpPr>
        <p:spPr>
          <a:xfrm>
            <a:off x="685800" y="4343400"/>
            <a:ext cx="5486399" cy="4114800"/>
          </a:xfrm>
          <a:prstGeom prst="rect">
            <a:avLst/>
          </a:prstGeom>
        </p:spPr>
        <p:txBody>
          <a:bodyPr lIns="91425" tIns="91425" rIns="91425" bIns="91425" anchor="ctr" anchorCtr="0">
            <a:noAutofit/>
          </a:bodyPr>
          <a:lstStyle/>
          <a:p>
            <a:pPr>
              <a:spcBef>
                <a:spcPts val="0"/>
              </a:spcBef>
              <a:buNone/>
            </a:pPr>
            <a:endParaRPr/>
          </a:p>
        </p:txBody>
      </p:sp>
      <p:sp>
        <p:nvSpPr>
          <p:cNvPr id="340" name="Shape 340"/>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Tree>
    <p:extLst>
      <p:ext uri="{BB962C8B-B14F-4D97-AF65-F5344CB8AC3E}">
        <p14:creationId xmlns:p14="http://schemas.microsoft.com/office/powerpoint/2010/main" val="67455289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8"/>
        <p:cNvGrpSpPr/>
        <p:nvPr/>
      </p:nvGrpSpPr>
      <p:grpSpPr>
        <a:xfrm>
          <a:off x="0" y="0"/>
          <a:ext cx="0" cy="0"/>
          <a:chOff x="0" y="0"/>
          <a:chExt cx="0" cy="0"/>
        </a:xfrm>
      </p:grpSpPr>
      <p:sp>
        <p:nvSpPr>
          <p:cNvPr id="109" name="Shape 109"/>
          <p:cNvSpPr txBox="1">
            <a:spLocks noGrp="1"/>
          </p:cNvSpPr>
          <p:nvPr>
            <p:ph type="body" idx="1"/>
          </p:nvPr>
        </p:nvSpPr>
        <p:spPr>
          <a:xfrm>
            <a:off x="685800" y="4343400"/>
            <a:ext cx="5486399" cy="4114800"/>
          </a:xfrm>
          <a:prstGeom prst="rect">
            <a:avLst/>
          </a:prstGeom>
        </p:spPr>
        <p:txBody>
          <a:bodyPr lIns="91425" tIns="91425" rIns="91425" bIns="91425" anchor="ctr" anchorCtr="0">
            <a:noAutofit/>
          </a:bodyPr>
          <a:lstStyle/>
          <a:p>
            <a:pPr>
              <a:spcBef>
                <a:spcPts val="0"/>
              </a:spcBef>
              <a:buNone/>
            </a:pPr>
            <a:endParaRPr/>
          </a:p>
        </p:txBody>
      </p:sp>
      <p:sp>
        <p:nvSpPr>
          <p:cNvPr id="110" name="Shape 110"/>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Tree>
    <p:extLst>
      <p:ext uri="{BB962C8B-B14F-4D97-AF65-F5344CB8AC3E}">
        <p14:creationId xmlns:p14="http://schemas.microsoft.com/office/powerpoint/2010/main" val="134095925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3"/>
        <p:cNvGrpSpPr/>
        <p:nvPr/>
      </p:nvGrpSpPr>
      <p:grpSpPr>
        <a:xfrm>
          <a:off x="0" y="0"/>
          <a:ext cx="0" cy="0"/>
          <a:chOff x="0" y="0"/>
          <a:chExt cx="0" cy="0"/>
        </a:xfrm>
      </p:grpSpPr>
      <p:sp>
        <p:nvSpPr>
          <p:cNvPr id="344" name="Shape 344"/>
          <p:cNvSpPr txBox="1">
            <a:spLocks noGrp="1"/>
          </p:cNvSpPr>
          <p:nvPr>
            <p:ph type="body" idx="1"/>
          </p:nvPr>
        </p:nvSpPr>
        <p:spPr>
          <a:xfrm>
            <a:off x="685800" y="4343400"/>
            <a:ext cx="5486399" cy="4114800"/>
          </a:xfrm>
          <a:prstGeom prst="rect">
            <a:avLst/>
          </a:prstGeom>
        </p:spPr>
        <p:txBody>
          <a:bodyPr lIns="91425" tIns="91425" rIns="91425" bIns="91425" anchor="ctr" anchorCtr="0">
            <a:noAutofit/>
          </a:bodyPr>
          <a:lstStyle/>
          <a:p>
            <a:pPr>
              <a:spcBef>
                <a:spcPts val="0"/>
              </a:spcBef>
              <a:buNone/>
            </a:pPr>
            <a:endParaRPr/>
          </a:p>
        </p:txBody>
      </p:sp>
      <p:sp>
        <p:nvSpPr>
          <p:cNvPr id="345" name="Shape 345"/>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Tree>
    <p:extLst>
      <p:ext uri="{BB962C8B-B14F-4D97-AF65-F5344CB8AC3E}">
        <p14:creationId xmlns:p14="http://schemas.microsoft.com/office/powerpoint/2010/main" val="131556201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9"/>
        <p:cNvGrpSpPr/>
        <p:nvPr/>
      </p:nvGrpSpPr>
      <p:grpSpPr>
        <a:xfrm>
          <a:off x="0" y="0"/>
          <a:ext cx="0" cy="0"/>
          <a:chOff x="0" y="0"/>
          <a:chExt cx="0" cy="0"/>
        </a:xfrm>
      </p:grpSpPr>
      <p:sp>
        <p:nvSpPr>
          <p:cNvPr id="350" name="Shape 350"/>
          <p:cNvSpPr txBox="1">
            <a:spLocks noGrp="1"/>
          </p:cNvSpPr>
          <p:nvPr>
            <p:ph type="body" idx="1"/>
          </p:nvPr>
        </p:nvSpPr>
        <p:spPr>
          <a:xfrm>
            <a:off x="685800" y="4343400"/>
            <a:ext cx="5486399" cy="4114800"/>
          </a:xfrm>
          <a:prstGeom prst="rect">
            <a:avLst/>
          </a:prstGeom>
        </p:spPr>
        <p:txBody>
          <a:bodyPr lIns="91425" tIns="91425" rIns="91425" bIns="91425" anchor="ctr" anchorCtr="0">
            <a:noAutofit/>
          </a:bodyPr>
          <a:lstStyle/>
          <a:p>
            <a:pPr>
              <a:spcBef>
                <a:spcPts val="0"/>
              </a:spcBef>
              <a:buNone/>
            </a:pPr>
            <a:endParaRPr/>
          </a:p>
        </p:txBody>
      </p:sp>
      <p:sp>
        <p:nvSpPr>
          <p:cNvPr id="351" name="Shape 351"/>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Tree>
    <p:extLst>
      <p:ext uri="{BB962C8B-B14F-4D97-AF65-F5344CB8AC3E}">
        <p14:creationId xmlns:p14="http://schemas.microsoft.com/office/powerpoint/2010/main" val="360844893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4"/>
        <p:cNvGrpSpPr/>
        <p:nvPr/>
      </p:nvGrpSpPr>
      <p:grpSpPr>
        <a:xfrm>
          <a:off x="0" y="0"/>
          <a:ext cx="0" cy="0"/>
          <a:chOff x="0" y="0"/>
          <a:chExt cx="0" cy="0"/>
        </a:xfrm>
      </p:grpSpPr>
      <p:sp>
        <p:nvSpPr>
          <p:cNvPr id="375" name="Shape 375"/>
          <p:cNvSpPr txBox="1">
            <a:spLocks noGrp="1"/>
          </p:cNvSpPr>
          <p:nvPr>
            <p:ph type="body" idx="1"/>
          </p:nvPr>
        </p:nvSpPr>
        <p:spPr>
          <a:xfrm>
            <a:off x="685800" y="4343400"/>
            <a:ext cx="5486399" cy="4114800"/>
          </a:xfrm>
          <a:prstGeom prst="rect">
            <a:avLst/>
          </a:prstGeom>
        </p:spPr>
        <p:txBody>
          <a:bodyPr lIns="91425" tIns="91425" rIns="91425" bIns="91425" anchor="ctr" anchorCtr="0">
            <a:noAutofit/>
          </a:bodyPr>
          <a:lstStyle/>
          <a:p>
            <a:pPr>
              <a:spcBef>
                <a:spcPts val="0"/>
              </a:spcBef>
              <a:buNone/>
            </a:pPr>
            <a:endParaRPr/>
          </a:p>
        </p:txBody>
      </p:sp>
      <p:sp>
        <p:nvSpPr>
          <p:cNvPr id="376" name="Shape 376"/>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Tree>
    <p:extLst>
      <p:ext uri="{BB962C8B-B14F-4D97-AF65-F5344CB8AC3E}">
        <p14:creationId xmlns:p14="http://schemas.microsoft.com/office/powerpoint/2010/main" val="3427790259"/>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2"/>
        <p:cNvGrpSpPr/>
        <p:nvPr/>
      </p:nvGrpSpPr>
      <p:grpSpPr>
        <a:xfrm>
          <a:off x="0" y="0"/>
          <a:ext cx="0" cy="0"/>
          <a:chOff x="0" y="0"/>
          <a:chExt cx="0" cy="0"/>
        </a:xfrm>
      </p:grpSpPr>
      <p:sp>
        <p:nvSpPr>
          <p:cNvPr id="383" name="Shape 383"/>
          <p:cNvSpPr txBox="1">
            <a:spLocks noGrp="1"/>
          </p:cNvSpPr>
          <p:nvPr>
            <p:ph type="body" idx="1"/>
          </p:nvPr>
        </p:nvSpPr>
        <p:spPr>
          <a:xfrm>
            <a:off x="685800" y="4343400"/>
            <a:ext cx="5486399" cy="4114800"/>
          </a:xfrm>
          <a:prstGeom prst="rect">
            <a:avLst/>
          </a:prstGeom>
        </p:spPr>
        <p:txBody>
          <a:bodyPr lIns="91425" tIns="91425" rIns="91425" bIns="91425" anchor="ctr" anchorCtr="0">
            <a:noAutofit/>
          </a:bodyPr>
          <a:lstStyle/>
          <a:p>
            <a:pPr>
              <a:spcBef>
                <a:spcPts val="0"/>
              </a:spcBef>
              <a:buNone/>
            </a:pPr>
            <a:endParaRPr/>
          </a:p>
        </p:txBody>
      </p:sp>
      <p:sp>
        <p:nvSpPr>
          <p:cNvPr id="384" name="Shape 384"/>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Tree>
    <p:extLst>
      <p:ext uri="{BB962C8B-B14F-4D97-AF65-F5344CB8AC3E}">
        <p14:creationId xmlns:p14="http://schemas.microsoft.com/office/powerpoint/2010/main" val="3602710190"/>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0"/>
        <p:cNvGrpSpPr/>
        <p:nvPr/>
      </p:nvGrpSpPr>
      <p:grpSpPr>
        <a:xfrm>
          <a:off x="0" y="0"/>
          <a:ext cx="0" cy="0"/>
          <a:chOff x="0" y="0"/>
          <a:chExt cx="0" cy="0"/>
        </a:xfrm>
      </p:grpSpPr>
      <p:sp>
        <p:nvSpPr>
          <p:cNvPr id="391" name="Shape 391"/>
          <p:cNvSpPr txBox="1">
            <a:spLocks noGrp="1"/>
          </p:cNvSpPr>
          <p:nvPr>
            <p:ph type="body" idx="1"/>
          </p:nvPr>
        </p:nvSpPr>
        <p:spPr>
          <a:xfrm>
            <a:off x="685800" y="4343400"/>
            <a:ext cx="5486399" cy="4114800"/>
          </a:xfrm>
          <a:prstGeom prst="rect">
            <a:avLst/>
          </a:prstGeom>
        </p:spPr>
        <p:txBody>
          <a:bodyPr lIns="91425" tIns="91425" rIns="91425" bIns="91425" anchor="ctr" anchorCtr="0">
            <a:noAutofit/>
          </a:bodyPr>
          <a:lstStyle/>
          <a:p>
            <a:pPr>
              <a:spcBef>
                <a:spcPts val="0"/>
              </a:spcBef>
              <a:buNone/>
            </a:pPr>
            <a:endParaRPr/>
          </a:p>
        </p:txBody>
      </p:sp>
      <p:sp>
        <p:nvSpPr>
          <p:cNvPr id="392" name="Shape 392"/>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Tree>
    <p:extLst>
      <p:ext uri="{BB962C8B-B14F-4D97-AF65-F5344CB8AC3E}">
        <p14:creationId xmlns:p14="http://schemas.microsoft.com/office/powerpoint/2010/main" val="118014052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8"/>
        <p:cNvGrpSpPr/>
        <p:nvPr/>
      </p:nvGrpSpPr>
      <p:grpSpPr>
        <a:xfrm>
          <a:off x="0" y="0"/>
          <a:ext cx="0" cy="0"/>
          <a:chOff x="0" y="0"/>
          <a:chExt cx="0" cy="0"/>
        </a:xfrm>
      </p:grpSpPr>
      <p:sp>
        <p:nvSpPr>
          <p:cNvPr id="399" name="Shape 399"/>
          <p:cNvSpPr txBox="1">
            <a:spLocks noGrp="1"/>
          </p:cNvSpPr>
          <p:nvPr>
            <p:ph type="body" idx="1"/>
          </p:nvPr>
        </p:nvSpPr>
        <p:spPr>
          <a:xfrm>
            <a:off x="685800" y="4343400"/>
            <a:ext cx="5486399" cy="4114800"/>
          </a:xfrm>
          <a:prstGeom prst="rect">
            <a:avLst/>
          </a:prstGeom>
        </p:spPr>
        <p:txBody>
          <a:bodyPr lIns="91425" tIns="91425" rIns="91425" bIns="91425" anchor="ctr" anchorCtr="0">
            <a:noAutofit/>
          </a:bodyPr>
          <a:lstStyle/>
          <a:p>
            <a:pPr>
              <a:spcBef>
                <a:spcPts val="0"/>
              </a:spcBef>
              <a:buNone/>
            </a:pPr>
            <a:endParaRPr/>
          </a:p>
        </p:txBody>
      </p:sp>
      <p:sp>
        <p:nvSpPr>
          <p:cNvPr id="400" name="Shape 400"/>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Tree>
    <p:extLst>
      <p:ext uri="{BB962C8B-B14F-4D97-AF65-F5344CB8AC3E}">
        <p14:creationId xmlns:p14="http://schemas.microsoft.com/office/powerpoint/2010/main" val="3501449425"/>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4"/>
        <p:cNvGrpSpPr/>
        <p:nvPr/>
      </p:nvGrpSpPr>
      <p:grpSpPr>
        <a:xfrm>
          <a:off x="0" y="0"/>
          <a:ext cx="0" cy="0"/>
          <a:chOff x="0" y="0"/>
          <a:chExt cx="0" cy="0"/>
        </a:xfrm>
      </p:grpSpPr>
      <p:sp>
        <p:nvSpPr>
          <p:cNvPr id="405" name="Shape 405"/>
          <p:cNvSpPr txBox="1">
            <a:spLocks noGrp="1"/>
          </p:cNvSpPr>
          <p:nvPr>
            <p:ph type="body" idx="1"/>
          </p:nvPr>
        </p:nvSpPr>
        <p:spPr>
          <a:xfrm>
            <a:off x="685800" y="4343400"/>
            <a:ext cx="5486399" cy="4114800"/>
          </a:xfrm>
          <a:prstGeom prst="rect">
            <a:avLst/>
          </a:prstGeom>
        </p:spPr>
        <p:txBody>
          <a:bodyPr lIns="91425" tIns="91425" rIns="91425" bIns="91425" anchor="ctr" anchorCtr="0">
            <a:noAutofit/>
          </a:bodyPr>
          <a:lstStyle/>
          <a:p>
            <a:pPr>
              <a:spcBef>
                <a:spcPts val="0"/>
              </a:spcBef>
              <a:buNone/>
            </a:pPr>
            <a:endParaRPr/>
          </a:p>
        </p:txBody>
      </p:sp>
      <p:sp>
        <p:nvSpPr>
          <p:cNvPr id="406" name="Shape 406"/>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Tree>
    <p:extLst>
      <p:ext uri="{BB962C8B-B14F-4D97-AF65-F5344CB8AC3E}">
        <p14:creationId xmlns:p14="http://schemas.microsoft.com/office/powerpoint/2010/main" val="126557221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0"/>
        <p:cNvGrpSpPr/>
        <p:nvPr/>
      </p:nvGrpSpPr>
      <p:grpSpPr>
        <a:xfrm>
          <a:off x="0" y="0"/>
          <a:ext cx="0" cy="0"/>
          <a:chOff x="0" y="0"/>
          <a:chExt cx="0" cy="0"/>
        </a:xfrm>
      </p:grpSpPr>
      <p:sp>
        <p:nvSpPr>
          <p:cNvPr id="411" name="Shape 411"/>
          <p:cNvSpPr txBox="1">
            <a:spLocks noGrp="1"/>
          </p:cNvSpPr>
          <p:nvPr>
            <p:ph type="body" idx="1"/>
          </p:nvPr>
        </p:nvSpPr>
        <p:spPr>
          <a:xfrm>
            <a:off x="685800" y="4343400"/>
            <a:ext cx="5486399" cy="4114800"/>
          </a:xfrm>
          <a:prstGeom prst="rect">
            <a:avLst/>
          </a:prstGeom>
        </p:spPr>
        <p:txBody>
          <a:bodyPr lIns="91425" tIns="91425" rIns="91425" bIns="91425" anchor="ctr" anchorCtr="0">
            <a:noAutofit/>
          </a:bodyPr>
          <a:lstStyle/>
          <a:p>
            <a:pPr>
              <a:spcBef>
                <a:spcPts val="0"/>
              </a:spcBef>
              <a:buNone/>
            </a:pPr>
            <a:endParaRPr/>
          </a:p>
        </p:txBody>
      </p:sp>
      <p:sp>
        <p:nvSpPr>
          <p:cNvPr id="412" name="Shape 412"/>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Tree>
    <p:extLst>
      <p:ext uri="{BB962C8B-B14F-4D97-AF65-F5344CB8AC3E}">
        <p14:creationId xmlns:p14="http://schemas.microsoft.com/office/powerpoint/2010/main" val="2047483168"/>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6"/>
        <p:cNvGrpSpPr/>
        <p:nvPr/>
      </p:nvGrpSpPr>
      <p:grpSpPr>
        <a:xfrm>
          <a:off x="0" y="0"/>
          <a:ext cx="0" cy="0"/>
          <a:chOff x="0" y="0"/>
          <a:chExt cx="0" cy="0"/>
        </a:xfrm>
      </p:grpSpPr>
      <p:sp>
        <p:nvSpPr>
          <p:cNvPr id="417" name="Shape 417"/>
          <p:cNvSpPr txBox="1">
            <a:spLocks noGrp="1"/>
          </p:cNvSpPr>
          <p:nvPr>
            <p:ph type="body" idx="1"/>
          </p:nvPr>
        </p:nvSpPr>
        <p:spPr>
          <a:xfrm>
            <a:off x="685800" y="4343400"/>
            <a:ext cx="5486399" cy="4114800"/>
          </a:xfrm>
          <a:prstGeom prst="rect">
            <a:avLst/>
          </a:prstGeom>
        </p:spPr>
        <p:txBody>
          <a:bodyPr lIns="91425" tIns="91425" rIns="91425" bIns="91425" anchor="ctr" anchorCtr="0">
            <a:noAutofit/>
          </a:bodyPr>
          <a:lstStyle/>
          <a:p>
            <a:pPr>
              <a:spcBef>
                <a:spcPts val="0"/>
              </a:spcBef>
              <a:buNone/>
            </a:pPr>
            <a:endParaRPr/>
          </a:p>
        </p:txBody>
      </p:sp>
      <p:sp>
        <p:nvSpPr>
          <p:cNvPr id="418" name="Shape 418"/>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Tree>
    <p:extLst>
      <p:ext uri="{BB962C8B-B14F-4D97-AF65-F5344CB8AC3E}">
        <p14:creationId xmlns:p14="http://schemas.microsoft.com/office/powerpoint/2010/main" val="1772041936"/>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2"/>
        <p:cNvGrpSpPr/>
        <p:nvPr/>
      </p:nvGrpSpPr>
      <p:grpSpPr>
        <a:xfrm>
          <a:off x="0" y="0"/>
          <a:ext cx="0" cy="0"/>
          <a:chOff x="0" y="0"/>
          <a:chExt cx="0" cy="0"/>
        </a:xfrm>
      </p:grpSpPr>
      <p:sp>
        <p:nvSpPr>
          <p:cNvPr id="423" name="Shape 423"/>
          <p:cNvSpPr txBox="1">
            <a:spLocks noGrp="1"/>
          </p:cNvSpPr>
          <p:nvPr>
            <p:ph type="body" idx="1"/>
          </p:nvPr>
        </p:nvSpPr>
        <p:spPr>
          <a:xfrm>
            <a:off x="685800" y="4343400"/>
            <a:ext cx="5486399" cy="4114800"/>
          </a:xfrm>
          <a:prstGeom prst="rect">
            <a:avLst/>
          </a:prstGeom>
        </p:spPr>
        <p:txBody>
          <a:bodyPr lIns="91425" tIns="91425" rIns="91425" bIns="91425" anchor="ctr" anchorCtr="0">
            <a:noAutofit/>
          </a:bodyPr>
          <a:lstStyle/>
          <a:p>
            <a:pPr>
              <a:spcBef>
                <a:spcPts val="0"/>
              </a:spcBef>
              <a:buNone/>
            </a:pPr>
            <a:endParaRPr/>
          </a:p>
        </p:txBody>
      </p:sp>
      <p:sp>
        <p:nvSpPr>
          <p:cNvPr id="424" name="Shape 424"/>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Tree>
    <p:extLst>
      <p:ext uri="{BB962C8B-B14F-4D97-AF65-F5344CB8AC3E}">
        <p14:creationId xmlns:p14="http://schemas.microsoft.com/office/powerpoint/2010/main" val="239988658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4"/>
        <p:cNvGrpSpPr/>
        <p:nvPr/>
      </p:nvGrpSpPr>
      <p:grpSpPr>
        <a:xfrm>
          <a:off x="0" y="0"/>
          <a:ext cx="0" cy="0"/>
          <a:chOff x="0" y="0"/>
          <a:chExt cx="0" cy="0"/>
        </a:xfrm>
      </p:grpSpPr>
      <p:sp>
        <p:nvSpPr>
          <p:cNvPr id="115" name="Shape 115"/>
          <p:cNvSpPr txBox="1">
            <a:spLocks noGrp="1"/>
          </p:cNvSpPr>
          <p:nvPr>
            <p:ph type="body" idx="1"/>
          </p:nvPr>
        </p:nvSpPr>
        <p:spPr>
          <a:xfrm>
            <a:off x="685800" y="4343400"/>
            <a:ext cx="5486399" cy="4114800"/>
          </a:xfrm>
          <a:prstGeom prst="rect">
            <a:avLst/>
          </a:prstGeom>
        </p:spPr>
        <p:txBody>
          <a:bodyPr lIns="91425" tIns="91425" rIns="91425" bIns="91425" anchor="ctr" anchorCtr="0">
            <a:noAutofit/>
          </a:bodyPr>
          <a:lstStyle/>
          <a:p>
            <a:pPr>
              <a:spcBef>
                <a:spcPts val="0"/>
              </a:spcBef>
              <a:buNone/>
            </a:pPr>
            <a:endParaRPr/>
          </a:p>
        </p:txBody>
      </p:sp>
      <p:sp>
        <p:nvSpPr>
          <p:cNvPr id="116" name="Shape 116"/>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Tree>
    <p:extLst>
      <p:ext uri="{BB962C8B-B14F-4D97-AF65-F5344CB8AC3E}">
        <p14:creationId xmlns:p14="http://schemas.microsoft.com/office/powerpoint/2010/main" val="1568233919"/>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7"/>
        <p:cNvGrpSpPr/>
        <p:nvPr/>
      </p:nvGrpSpPr>
      <p:grpSpPr>
        <a:xfrm>
          <a:off x="0" y="0"/>
          <a:ext cx="0" cy="0"/>
          <a:chOff x="0" y="0"/>
          <a:chExt cx="0" cy="0"/>
        </a:xfrm>
      </p:grpSpPr>
      <p:sp>
        <p:nvSpPr>
          <p:cNvPr id="428" name="Shape 428"/>
          <p:cNvSpPr txBox="1">
            <a:spLocks noGrp="1"/>
          </p:cNvSpPr>
          <p:nvPr>
            <p:ph type="body" idx="1"/>
          </p:nvPr>
        </p:nvSpPr>
        <p:spPr>
          <a:xfrm>
            <a:off x="685800" y="4343400"/>
            <a:ext cx="5486399" cy="4114800"/>
          </a:xfrm>
          <a:prstGeom prst="rect">
            <a:avLst/>
          </a:prstGeom>
        </p:spPr>
        <p:txBody>
          <a:bodyPr lIns="91425" tIns="91425" rIns="91425" bIns="91425" anchor="ctr" anchorCtr="0">
            <a:noAutofit/>
          </a:bodyPr>
          <a:lstStyle/>
          <a:p>
            <a:pPr>
              <a:spcBef>
                <a:spcPts val="0"/>
              </a:spcBef>
              <a:buNone/>
            </a:pPr>
            <a:endParaRPr/>
          </a:p>
        </p:txBody>
      </p:sp>
      <p:sp>
        <p:nvSpPr>
          <p:cNvPr id="429" name="Shape 429"/>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Tree>
    <p:extLst>
      <p:ext uri="{BB962C8B-B14F-4D97-AF65-F5344CB8AC3E}">
        <p14:creationId xmlns:p14="http://schemas.microsoft.com/office/powerpoint/2010/main" val="1549404157"/>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4"/>
        <p:cNvGrpSpPr/>
        <p:nvPr/>
      </p:nvGrpSpPr>
      <p:grpSpPr>
        <a:xfrm>
          <a:off x="0" y="0"/>
          <a:ext cx="0" cy="0"/>
          <a:chOff x="0" y="0"/>
          <a:chExt cx="0" cy="0"/>
        </a:xfrm>
      </p:grpSpPr>
      <p:sp>
        <p:nvSpPr>
          <p:cNvPr id="435" name="Shape 435"/>
          <p:cNvSpPr txBox="1">
            <a:spLocks noGrp="1"/>
          </p:cNvSpPr>
          <p:nvPr>
            <p:ph type="body" idx="1"/>
          </p:nvPr>
        </p:nvSpPr>
        <p:spPr>
          <a:xfrm>
            <a:off x="685800" y="4343400"/>
            <a:ext cx="5486399" cy="4114800"/>
          </a:xfrm>
          <a:prstGeom prst="rect">
            <a:avLst/>
          </a:prstGeom>
        </p:spPr>
        <p:txBody>
          <a:bodyPr lIns="91425" tIns="91425" rIns="91425" bIns="91425" anchor="ctr" anchorCtr="0">
            <a:noAutofit/>
          </a:bodyPr>
          <a:lstStyle/>
          <a:p>
            <a:pPr>
              <a:spcBef>
                <a:spcPts val="0"/>
              </a:spcBef>
              <a:buNone/>
            </a:pPr>
            <a:endParaRPr/>
          </a:p>
        </p:txBody>
      </p:sp>
      <p:sp>
        <p:nvSpPr>
          <p:cNvPr id="436" name="Shape 436"/>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Tree>
    <p:extLst>
      <p:ext uri="{BB962C8B-B14F-4D97-AF65-F5344CB8AC3E}">
        <p14:creationId xmlns:p14="http://schemas.microsoft.com/office/powerpoint/2010/main" val="1708535857"/>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0"/>
        <p:cNvGrpSpPr/>
        <p:nvPr/>
      </p:nvGrpSpPr>
      <p:grpSpPr>
        <a:xfrm>
          <a:off x="0" y="0"/>
          <a:ext cx="0" cy="0"/>
          <a:chOff x="0" y="0"/>
          <a:chExt cx="0" cy="0"/>
        </a:xfrm>
      </p:grpSpPr>
      <p:sp>
        <p:nvSpPr>
          <p:cNvPr id="441" name="Shape 441"/>
          <p:cNvSpPr txBox="1">
            <a:spLocks noGrp="1"/>
          </p:cNvSpPr>
          <p:nvPr>
            <p:ph type="body" idx="1"/>
          </p:nvPr>
        </p:nvSpPr>
        <p:spPr>
          <a:xfrm>
            <a:off x="685800" y="4343400"/>
            <a:ext cx="5486399" cy="4114800"/>
          </a:xfrm>
          <a:prstGeom prst="rect">
            <a:avLst/>
          </a:prstGeom>
        </p:spPr>
        <p:txBody>
          <a:bodyPr lIns="91425" tIns="91425" rIns="91425" bIns="91425" anchor="ctr" anchorCtr="0">
            <a:noAutofit/>
          </a:bodyPr>
          <a:lstStyle/>
          <a:p>
            <a:pPr>
              <a:spcBef>
                <a:spcPts val="0"/>
              </a:spcBef>
              <a:buNone/>
            </a:pPr>
            <a:endParaRPr/>
          </a:p>
        </p:txBody>
      </p:sp>
      <p:sp>
        <p:nvSpPr>
          <p:cNvPr id="442" name="Shape 442"/>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Tree>
    <p:extLst>
      <p:ext uri="{BB962C8B-B14F-4D97-AF65-F5344CB8AC3E}">
        <p14:creationId xmlns:p14="http://schemas.microsoft.com/office/powerpoint/2010/main" val="899213294"/>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7"/>
        <p:cNvGrpSpPr/>
        <p:nvPr/>
      </p:nvGrpSpPr>
      <p:grpSpPr>
        <a:xfrm>
          <a:off x="0" y="0"/>
          <a:ext cx="0" cy="0"/>
          <a:chOff x="0" y="0"/>
          <a:chExt cx="0" cy="0"/>
        </a:xfrm>
      </p:grpSpPr>
      <p:sp>
        <p:nvSpPr>
          <p:cNvPr id="448" name="Shape 448"/>
          <p:cNvSpPr txBox="1">
            <a:spLocks noGrp="1"/>
          </p:cNvSpPr>
          <p:nvPr>
            <p:ph type="body" idx="1"/>
          </p:nvPr>
        </p:nvSpPr>
        <p:spPr>
          <a:xfrm>
            <a:off x="685800" y="4343400"/>
            <a:ext cx="5486399" cy="4114800"/>
          </a:xfrm>
          <a:prstGeom prst="rect">
            <a:avLst/>
          </a:prstGeom>
        </p:spPr>
        <p:txBody>
          <a:bodyPr lIns="91425" tIns="91425" rIns="91425" bIns="91425" anchor="ctr" anchorCtr="0">
            <a:noAutofit/>
          </a:bodyPr>
          <a:lstStyle/>
          <a:p>
            <a:pPr>
              <a:spcBef>
                <a:spcPts val="0"/>
              </a:spcBef>
              <a:buNone/>
            </a:pPr>
            <a:endParaRPr/>
          </a:p>
        </p:txBody>
      </p:sp>
      <p:sp>
        <p:nvSpPr>
          <p:cNvPr id="449" name="Shape 449"/>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Tree>
    <p:extLst>
      <p:ext uri="{BB962C8B-B14F-4D97-AF65-F5344CB8AC3E}">
        <p14:creationId xmlns:p14="http://schemas.microsoft.com/office/powerpoint/2010/main" val="1376809195"/>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6"/>
        <p:cNvGrpSpPr/>
        <p:nvPr/>
      </p:nvGrpSpPr>
      <p:grpSpPr>
        <a:xfrm>
          <a:off x="0" y="0"/>
          <a:ext cx="0" cy="0"/>
          <a:chOff x="0" y="0"/>
          <a:chExt cx="0" cy="0"/>
        </a:xfrm>
      </p:grpSpPr>
      <p:sp>
        <p:nvSpPr>
          <p:cNvPr id="457" name="Shape 457"/>
          <p:cNvSpPr txBox="1">
            <a:spLocks noGrp="1"/>
          </p:cNvSpPr>
          <p:nvPr>
            <p:ph type="body" idx="1"/>
          </p:nvPr>
        </p:nvSpPr>
        <p:spPr>
          <a:xfrm>
            <a:off x="685800" y="4343400"/>
            <a:ext cx="5486399" cy="4114800"/>
          </a:xfrm>
          <a:prstGeom prst="rect">
            <a:avLst/>
          </a:prstGeom>
        </p:spPr>
        <p:txBody>
          <a:bodyPr lIns="91425" tIns="91425" rIns="91425" bIns="91425" anchor="ctr" anchorCtr="0">
            <a:noAutofit/>
          </a:bodyPr>
          <a:lstStyle/>
          <a:p>
            <a:pPr>
              <a:spcBef>
                <a:spcPts val="0"/>
              </a:spcBef>
              <a:buNone/>
            </a:pPr>
            <a:endParaRPr/>
          </a:p>
        </p:txBody>
      </p:sp>
      <p:sp>
        <p:nvSpPr>
          <p:cNvPr id="458" name="Shape 458"/>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Tree>
    <p:extLst>
      <p:ext uri="{BB962C8B-B14F-4D97-AF65-F5344CB8AC3E}">
        <p14:creationId xmlns:p14="http://schemas.microsoft.com/office/powerpoint/2010/main" val="1718987407"/>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2"/>
        <p:cNvGrpSpPr/>
        <p:nvPr/>
      </p:nvGrpSpPr>
      <p:grpSpPr>
        <a:xfrm>
          <a:off x="0" y="0"/>
          <a:ext cx="0" cy="0"/>
          <a:chOff x="0" y="0"/>
          <a:chExt cx="0" cy="0"/>
        </a:xfrm>
      </p:grpSpPr>
      <p:sp>
        <p:nvSpPr>
          <p:cNvPr id="463" name="Shape 463"/>
          <p:cNvSpPr txBox="1">
            <a:spLocks noGrp="1"/>
          </p:cNvSpPr>
          <p:nvPr>
            <p:ph type="body" idx="1"/>
          </p:nvPr>
        </p:nvSpPr>
        <p:spPr>
          <a:xfrm>
            <a:off x="685800" y="4343400"/>
            <a:ext cx="5486399" cy="4114800"/>
          </a:xfrm>
          <a:prstGeom prst="rect">
            <a:avLst/>
          </a:prstGeom>
        </p:spPr>
        <p:txBody>
          <a:bodyPr lIns="91425" tIns="91425" rIns="91425" bIns="91425" anchor="ctr" anchorCtr="0">
            <a:noAutofit/>
          </a:bodyPr>
          <a:lstStyle/>
          <a:p>
            <a:pPr>
              <a:spcBef>
                <a:spcPts val="0"/>
              </a:spcBef>
              <a:buNone/>
            </a:pPr>
            <a:endParaRPr/>
          </a:p>
        </p:txBody>
      </p:sp>
      <p:sp>
        <p:nvSpPr>
          <p:cNvPr id="464" name="Shape 464"/>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Tree>
    <p:extLst>
      <p:ext uri="{BB962C8B-B14F-4D97-AF65-F5344CB8AC3E}">
        <p14:creationId xmlns:p14="http://schemas.microsoft.com/office/powerpoint/2010/main" val="1296735197"/>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9"/>
        <p:cNvGrpSpPr/>
        <p:nvPr/>
      </p:nvGrpSpPr>
      <p:grpSpPr>
        <a:xfrm>
          <a:off x="0" y="0"/>
          <a:ext cx="0" cy="0"/>
          <a:chOff x="0" y="0"/>
          <a:chExt cx="0" cy="0"/>
        </a:xfrm>
      </p:grpSpPr>
      <p:sp>
        <p:nvSpPr>
          <p:cNvPr id="470" name="Shape 470"/>
          <p:cNvSpPr txBox="1">
            <a:spLocks noGrp="1"/>
          </p:cNvSpPr>
          <p:nvPr>
            <p:ph type="body" idx="1"/>
          </p:nvPr>
        </p:nvSpPr>
        <p:spPr>
          <a:xfrm>
            <a:off x="685800" y="4343400"/>
            <a:ext cx="5486399" cy="4114800"/>
          </a:xfrm>
          <a:prstGeom prst="rect">
            <a:avLst/>
          </a:prstGeom>
        </p:spPr>
        <p:txBody>
          <a:bodyPr lIns="91425" tIns="91425" rIns="91425" bIns="91425" anchor="ctr" anchorCtr="0">
            <a:noAutofit/>
          </a:bodyPr>
          <a:lstStyle/>
          <a:p>
            <a:pPr>
              <a:spcBef>
                <a:spcPts val="0"/>
              </a:spcBef>
              <a:buNone/>
            </a:pPr>
            <a:endParaRPr/>
          </a:p>
        </p:txBody>
      </p:sp>
      <p:sp>
        <p:nvSpPr>
          <p:cNvPr id="471" name="Shape 471"/>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Tree>
    <p:extLst>
      <p:ext uri="{BB962C8B-B14F-4D97-AF65-F5344CB8AC3E}">
        <p14:creationId xmlns:p14="http://schemas.microsoft.com/office/powerpoint/2010/main" val="3496916604"/>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5"/>
        <p:cNvGrpSpPr/>
        <p:nvPr/>
      </p:nvGrpSpPr>
      <p:grpSpPr>
        <a:xfrm>
          <a:off x="0" y="0"/>
          <a:ext cx="0" cy="0"/>
          <a:chOff x="0" y="0"/>
          <a:chExt cx="0" cy="0"/>
        </a:xfrm>
      </p:grpSpPr>
      <p:sp>
        <p:nvSpPr>
          <p:cNvPr id="476" name="Shape 476"/>
          <p:cNvSpPr txBox="1">
            <a:spLocks noGrp="1"/>
          </p:cNvSpPr>
          <p:nvPr>
            <p:ph type="body" idx="1"/>
          </p:nvPr>
        </p:nvSpPr>
        <p:spPr>
          <a:xfrm>
            <a:off x="685800" y="4343400"/>
            <a:ext cx="5486399" cy="4114800"/>
          </a:xfrm>
          <a:prstGeom prst="rect">
            <a:avLst/>
          </a:prstGeom>
        </p:spPr>
        <p:txBody>
          <a:bodyPr lIns="91425" tIns="91425" rIns="91425" bIns="91425" anchor="ctr" anchorCtr="0">
            <a:noAutofit/>
          </a:bodyPr>
          <a:lstStyle/>
          <a:p>
            <a:pPr>
              <a:spcBef>
                <a:spcPts val="0"/>
              </a:spcBef>
              <a:buNone/>
            </a:pPr>
            <a:endParaRPr/>
          </a:p>
        </p:txBody>
      </p:sp>
      <p:sp>
        <p:nvSpPr>
          <p:cNvPr id="477" name="Shape 477"/>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Tree>
    <p:extLst>
      <p:ext uri="{BB962C8B-B14F-4D97-AF65-F5344CB8AC3E}">
        <p14:creationId xmlns:p14="http://schemas.microsoft.com/office/powerpoint/2010/main" val="119283100"/>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1"/>
        <p:cNvGrpSpPr/>
        <p:nvPr/>
      </p:nvGrpSpPr>
      <p:grpSpPr>
        <a:xfrm>
          <a:off x="0" y="0"/>
          <a:ext cx="0" cy="0"/>
          <a:chOff x="0" y="0"/>
          <a:chExt cx="0" cy="0"/>
        </a:xfrm>
      </p:grpSpPr>
      <p:sp>
        <p:nvSpPr>
          <p:cNvPr id="482" name="Shape 482"/>
          <p:cNvSpPr txBox="1">
            <a:spLocks noGrp="1"/>
          </p:cNvSpPr>
          <p:nvPr>
            <p:ph type="body" idx="1"/>
          </p:nvPr>
        </p:nvSpPr>
        <p:spPr>
          <a:xfrm>
            <a:off x="685800" y="4343400"/>
            <a:ext cx="5486399" cy="4114800"/>
          </a:xfrm>
          <a:prstGeom prst="rect">
            <a:avLst/>
          </a:prstGeom>
        </p:spPr>
        <p:txBody>
          <a:bodyPr lIns="91425" tIns="91425" rIns="91425" bIns="91425" anchor="ctr" anchorCtr="0">
            <a:noAutofit/>
          </a:bodyPr>
          <a:lstStyle/>
          <a:p>
            <a:pPr>
              <a:spcBef>
                <a:spcPts val="0"/>
              </a:spcBef>
              <a:buNone/>
            </a:pPr>
            <a:endParaRPr/>
          </a:p>
        </p:txBody>
      </p:sp>
      <p:sp>
        <p:nvSpPr>
          <p:cNvPr id="483" name="Shape 483"/>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Tree>
    <p:extLst>
      <p:ext uri="{BB962C8B-B14F-4D97-AF65-F5344CB8AC3E}">
        <p14:creationId xmlns:p14="http://schemas.microsoft.com/office/powerpoint/2010/main" val="3188981806"/>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7"/>
        <p:cNvGrpSpPr/>
        <p:nvPr/>
      </p:nvGrpSpPr>
      <p:grpSpPr>
        <a:xfrm>
          <a:off x="0" y="0"/>
          <a:ext cx="0" cy="0"/>
          <a:chOff x="0" y="0"/>
          <a:chExt cx="0" cy="0"/>
        </a:xfrm>
      </p:grpSpPr>
      <p:sp>
        <p:nvSpPr>
          <p:cNvPr id="488" name="Shape 488"/>
          <p:cNvSpPr txBox="1">
            <a:spLocks noGrp="1"/>
          </p:cNvSpPr>
          <p:nvPr>
            <p:ph type="body" idx="1"/>
          </p:nvPr>
        </p:nvSpPr>
        <p:spPr>
          <a:xfrm>
            <a:off x="685800" y="4343400"/>
            <a:ext cx="5486399" cy="4114800"/>
          </a:xfrm>
          <a:prstGeom prst="rect">
            <a:avLst/>
          </a:prstGeom>
        </p:spPr>
        <p:txBody>
          <a:bodyPr lIns="91425" tIns="91425" rIns="91425" bIns="91425" anchor="ctr" anchorCtr="0">
            <a:noAutofit/>
          </a:bodyPr>
          <a:lstStyle/>
          <a:p>
            <a:pPr>
              <a:spcBef>
                <a:spcPts val="0"/>
              </a:spcBef>
              <a:buNone/>
            </a:pPr>
            <a:endParaRPr/>
          </a:p>
        </p:txBody>
      </p:sp>
      <p:sp>
        <p:nvSpPr>
          <p:cNvPr id="489" name="Shape 489"/>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Tree>
    <p:extLst>
      <p:ext uri="{BB962C8B-B14F-4D97-AF65-F5344CB8AC3E}">
        <p14:creationId xmlns:p14="http://schemas.microsoft.com/office/powerpoint/2010/main" val="33500979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p:cNvGrpSpPr/>
        <p:nvPr/>
      </p:nvGrpSpPr>
      <p:grpSpPr>
        <a:xfrm>
          <a:off x="0" y="0"/>
          <a:ext cx="0" cy="0"/>
          <a:chOff x="0" y="0"/>
          <a:chExt cx="0" cy="0"/>
        </a:xfrm>
      </p:grpSpPr>
      <p:sp>
        <p:nvSpPr>
          <p:cNvPr id="122" name="Shape 122"/>
          <p:cNvSpPr txBox="1">
            <a:spLocks noGrp="1"/>
          </p:cNvSpPr>
          <p:nvPr>
            <p:ph type="body" idx="1"/>
          </p:nvPr>
        </p:nvSpPr>
        <p:spPr>
          <a:xfrm>
            <a:off x="685800" y="4343400"/>
            <a:ext cx="5486399" cy="4114800"/>
          </a:xfrm>
          <a:prstGeom prst="rect">
            <a:avLst/>
          </a:prstGeom>
        </p:spPr>
        <p:txBody>
          <a:bodyPr lIns="91425" tIns="91425" rIns="91425" bIns="91425" anchor="ctr" anchorCtr="0">
            <a:noAutofit/>
          </a:bodyPr>
          <a:lstStyle/>
          <a:p>
            <a:pPr>
              <a:spcBef>
                <a:spcPts val="0"/>
              </a:spcBef>
              <a:buNone/>
            </a:pPr>
            <a:endParaRPr/>
          </a:p>
        </p:txBody>
      </p:sp>
      <p:sp>
        <p:nvSpPr>
          <p:cNvPr id="123" name="Shape 123"/>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Tree>
    <p:extLst>
      <p:ext uri="{BB962C8B-B14F-4D97-AF65-F5344CB8AC3E}">
        <p14:creationId xmlns:p14="http://schemas.microsoft.com/office/powerpoint/2010/main" val="4181136325"/>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3"/>
        <p:cNvGrpSpPr/>
        <p:nvPr/>
      </p:nvGrpSpPr>
      <p:grpSpPr>
        <a:xfrm>
          <a:off x="0" y="0"/>
          <a:ext cx="0" cy="0"/>
          <a:chOff x="0" y="0"/>
          <a:chExt cx="0" cy="0"/>
        </a:xfrm>
      </p:grpSpPr>
      <p:sp>
        <p:nvSpPr>
          <p:cNvPr id="494" name="Shape 494"/>
          <p:cNvSpPr txBox="1">
            <a:spLocks noGrp="1"/>
          </p:cNvSpPr>
          <p:nvPr>
            <p:ph type="body" idx="1"/>
          </p:nvPr>
        </p:nvSpPr>
        <p:spPr>
          <a:xfrm>
            <a:off x="685800" y="4343400"/>
            <a:ext cx="5486399" cy="4114800"/>
          </a:xfrm>
          <a:prstGeom prst="rect">
            <a:avLst/>
          </a:prstGeom>
        </p:spPr>
        <p:txBody>
          <a:bodyPr lIns="91425" tIns="91425" rIns="91425" bIns="91425" anchor="ctr" anchorCtr="0">
            <a:noAutofit/>
          </a:bodyPr>
          <a:lstStyle/>
          <a:p>
            <a:pPr>
              <a:spcBef>
                <a:spcPts val="0"/>
              </a:spcBef>
              <a:buNone/>
            </a:pPr>
            <a:endParaRPr/>
          </a:p>
        </p:txBody>
      </p:sp>
      <p:sp>
        <p:nvSpPr>
          <p:cNvPr id="495" name="Shape 495"/>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Tree>
    <p:extLst>
      <p:ext uri="{BB962C8B-B14F-4D97-AF65-F5344CB8AC3E}">
        <p14:creationId xmlns:p14="http://schemas.microsoft.com/office/powerpoint/2010/main" val="885076574"/>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8"/>
        <p:cNvGrpSpPr/>
        <p:nvPr/>
      </p:nvGrpSpPr>
      <p:grpSpPr>
        <a:xfrm>
          <a:off x="0" y="0"/>
          <a:ext cx="0" cy="0"/>
          <a:chOff x="0" y="0"/>
          <a:chExt cx="0" cy="0"/>
        </a:xfrm>
      </p:grpSpPr>
      <p:sp>
        <p:nvSpPr>
          <p:cNvPr id="499" name="Shape 499"/>
          <p:cNvSpPr txBox="1">
            <a:spLocks noGrp="1"/>
          </p:cNvSpPr>
          <p:nvPr>
            <p:ph type="body" idx="1"/>
          </p:nvPr>
        </p:nvSpPr>
        <p:spPr>
          <a:xfrm>
            <a:off x="685800" y="4343400"/>
            <a:ext cx="5486399" cy="4114800"/>
          </a:xfrm>
          <a:prstGeom prst="rect">
            <a:avLst/>
          </a:prstGeom>
        </p:spPr>
        <p:txBody>
          <a:bodyPr lIns="91425" tIns="91425" rIns="91425" bIns="91425" anchor="ctr" anchorCtr="0">
            <a:noAutofit/>
          </a:bodyPr>
          <a:lstStyle/>
          <a:p>
            <a:pPr>
              <a:spcBef>
                <a:spcPts val="0"/>
              </a:spcBef>
              <a:buNone/>
            </a:pPr>
            <a:endParaRPr/>
          </a:p>
        </p:txBody>
      </p:sp>
      <p:sp>
        <p:nvSpPr>
          <p:cNvPr id="500" name="Shape 500"/>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Tree>
    <p:extLst>
      <p:ext uri="{BB962C8B-B14F-4D97-AF65-F5344CB8AC3E}">
        <p14:creationId xmlns:p14="http://schemas.microsoft.com/office/powerpoint/2010/main" val="401805047"/>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3"/>
        <p:cNvGrpSpPr/>
        <p:nvPr/>
      </p:nvGrpSpPr>
      <p:grpSpPr>
        <a:xfrm>
          <a:off x="0" y="0"/>
          <a:ext cx="0" cy="0"/>
          <a:chOff x="0" y="0"/>
          <a:chExt cx="0" cy="0"/>
        </a:xfrm>
      </p:grpSpPr>
      <p:sp>
        <p:nvSpPr>
          <p:cNvPr id="504" name="Shape 504"/>
          <p:cNvSpPr txBox="1">
            <a:spLocks noGrp="1"/>
          </p:cNvSpPr>
          <p:nvPr>
            <p:ph type="body" idx="1"/>
          </p:nvPr>
        </p:nvSpPr>
        <p:spPr>
          <a:xfrm>
            <a:off x="685800" y="4343400"/>
            <a:ext cx="5486399" cy="4114800"/>
          </a:xfrm>
          <a:prstGeom prst="rect">
            <a:avLst/>
          </a:prstGeom>
        </p:spPr>
        <p:txBody>
          <a:bodyPr lIns="91425" tIns="91425" rIns="91425" bIns="91425" anchor="ctr" anchorCtr="0">
            <a:noAutofit/>
          </a:bodyPr>
          <a:lstStyle/>
          <a:p>
            <a:pPr>
              <a:spcBef>
                <a:spcPts val="0"/>
              </a:spcBef>
              <a:buNone/>
            </a:pPr>
            <a:endParaRPr/>
          </a:p>
        </p:txBody>
      </p:sp>
      <p:sp>
        <p:nvSpPr>
          <p:cNvPr id="505" name="Shape 505"/>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Tree>
    <p:extLst>
      <p:ext uri="{BB962C8B-B14F-4D97-AF65-F5344CB8AC3E}">
        <p14:creationId xmlns:p14="http://schemas.microsoft.com/office/powerpoint/2010/main" val="3857091260"/>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9"/>
        <p:cNvGrpSpPr/>
        <p:nvPr/>
      </p:nvGrpSpPr>
      <p:grpSpPr>
        <a:xfrm>
          <a:off x="0" y="0"/>
          <a:ext cx="0" cy="0"/>
          <a:chOff x="0" y="0"/>
          <a:chExt cx="0" cy="0"/>
        </a:xfrm>
      </p:grpSpPr>
      <p:sp>
        <p:nvSpPr>
          <p:cNvPr id="510" name="Shape 510"/>
          <p:cNvSpPr txBox="1">
            <a:spLocks noGrp="1"/>
          </p:cNvSpPr>
          <p:nvPr>
            <p:ph type="body" idx="1"/>
          </p:nvPr>
        </p:nvSpPr>
        <p:spPr>
          <a:xfrm>
            <a:off x="685800" y="4343400"/>
            <a:ext cx="5486399" cy="4114800"/>
          </a:xfrm>
          <a:prstGeom prst="rect">
            <a:avLst/>
          </a:prstGeom>
        </p:spPr>
        <p:txBody>
          <a:bodyPr lIns="91425" tIns="91425" rIns="91425" bIns="91425" anchor="ctr" anchorCtr="0">
            <a:noAutofit/>
          </a:bodyPr>
          <a:lstStyle/>
          <a:p>
            <a:pPr>
              <a:spcBef>
                <a:spcPts val="0"/>
              </a:spcBef>
              <a:buNone/>
            </a:pPr>
            <a:endParaRPr/>
          </a:p>
        </p:txBody>
      </p:sp>
      <p:sp>
        <p:nvSpPr>
          <p:cNvPr id="511" name="Shape 511"/>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Tree>
    <p:extLst>
      <p:ext uri="{BB962C8B-B14F-4D97-AF65-F5344CB8AC3E}">
        <p14:creationId xmlns:p14="http://schemas.microsoft.com/office/powerpoint/2010/main" val="3243408271"/>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9"/>
        <p:cNvGrpSpPr/>
        <p:nvPr/>
      </p:nvGrpSpPr>
      <p:grpSpPr>
        <a:xfrm>
          <a:off x="0" y="0"/>
          <a:ext cx="0" cy="0"/>
          <a:chOff x="0" y="0"/>
          <a:chExt cx="0" cy="0"/>
        </a:xfrm>
      </p:grpSpPr>
      <p:sp>
        <p:nvSpPr>
          <p:cNvPr id="520" name="Shape 520"/>
          <p:cNvSpPr txBox="1">
            <a:spLocks noGrp="1"/>
          </p:cNvSpPr>
          <p:nvPr>
            <p:ph type="body" idx="1"/>
          </p:nvPr>
        </p:nvSpPr>
        <p:spPr>
          <a:xfrm>
            <a:off x="685800" y="4343400"/>
            <a:ext cx="5486399" cy="4114800"/>
          </a:xfrm>
          <a:prstGeom prst="rect">
            <a:avLst/>
          </a:prstGeom>
        </p:spPr>
        <p:txBody>
          <a:bodyPr lIns="91425" tIns="91425" rIns="91425" bIns="91425" anchor="ctr" anchorCtr="0">
            <a:noAutofit/>
          </a:bodyPr>
          <a:lstStyle/>
          <a:p>
            <a:pPr>
              <a:spcBef>
                <a:spcPts val="0"/>
              </a:spcBef>
              <a:buNone/>
            </a:pPr>
            <a:endParaRPr/>
          </a:p>
        </p:txBody>
      </p:sp>
      <p:sp>
        <p:nvSpPr>
          <p:cNvPr id="521" name="Shape 521"/>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Tree>
    <p:extLst>
      <p:ext uri="{BB962C8B-B14F-4D97-AF65-F5344CB8AC3E}">
        <p14:creationId xmlns:p14="http://schemas.microsoft.com/office/powerpoint/2010/main" val="1239818516"/>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5"/>
        <p:cNvGrpSpPr/>
        <p:nvPr/>
      </p:nvGrpSpPr>
      <p:grpSpPr>
        <a:xfrm>
          <a:off x="0" y="0"/>
          <a:ext cx="0" cy="0"/>
          <a:chOff x="0" y="0"/>
          <a:chExt cx="0" cy="0"/>
        </a:xfrm>
      </p:grpSpPr>
      <p:sp>
        <p:nvSpPr>
          <p:cNvPr id="526" name="Shape 526"/>
          <p:cNvSpPr txBox="1">
            <a:spLocks noGrp="1"/>
          </p:cNvSpPr>
          <p:nvPr>
            <p:ph type="body" idx="1"/>
          </p:nvPr>
        </p:nvSpPr>
        <p:spPr>
          <a:xfrm>
            <a:off x="685800" y="4343400"/>
            <a:ext cx="5486399" cy="4114800"/>
          </a:xfrm>
          <a:prstGeom prst="rect">
            <a:avLst/>
          </a:prstGeom>
        </p:spPr>
        <p:txBody>
          <a:bodyPr lIns="91425" tIns="91425" rIns="91425" bIns="91425" anchor="ctr" anchorCtr="0">
            <a:noAutofit/>
          </a:bodyPr>
          <a:lstStyle/>
          <a:p>
            <a:pPr>
              <a:spcBef>
                <a:spcPts val="0"/>
              </a:spcBef>
              <a:buNone/>
            </a:pPr>
            <a:endParaRPr/>
          </a:p>
        </p:txBody>
      </p:sp>
      <p:sp>
        <p:nvSpPr>
          <p:cNvPr id="527" name="Shape 527"/>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Tree>
    <p:extLst>
      <p:ext uri="{BB962C8B-B14F-4D97-AF65-F5344CB8AC3E}">
        <p14:creationId xmlns:p14="http://schemas.microsoft.com/office/powerpoint/2010/main" val="244312489"/>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1"/>
        <p:cNvGrpSpPr/>
        <p:nvPr/>
      </p:nvGrpSpPr>
      <p:grpSpPr>
        <a:xfrm>
          <a:off x="0" y="0"/>
          <a:ext cx="0" cy="0"/>
          <a:chOff x="0" y="0"/>
          <a:chExt cx="0" cy="0"/>
        </a:xfrm>
      </p:grpSpPr>
      <p:sp>
        <p:nvSpPr>
          <p:cNvPr id="532" name="Shape 532"/>
          <p:cNvSpPr txBox="1">
            <a:spLocks noGrp="1"/>
          </p:cNvSpPr>
          <p:nvPr>
            <p:ph type="body" idx="1"/>
          </p:nvPr>
        </p:nvSpPr>
        <p:spPr>
          <a:xfrm>
            <a:off x="685800" y="4343400"/>
            <a:ext cx="5486399" cy="4114800"/>
          </a:xfrm>
          <a:prstGeom prst="rect">
            <a:avLst/>
          </a:prstGeom>
        </p:spPr>
        <p:txBody>
          <a:bodyPr lIns="91425" tIns="91425" rIns="91425" bIns="91425" anchor="ctr" anchorCtr="0">
            <a:noAutofit/>
          </a:bodyPr>
          <a:lstStyle/>
          <a:p>
            <a:pPr>
              <a:spcBef>
                <a:spcPts val="0"/>
              </a:spcBef>
              <a:buNone/>
            </a:pPr>
            <a:endParaRPr/>
          </a:p>
        </p:txBody>
      </p:sp>
      <p:sp>
        <p:nvSpPr>
          <p:cNvPr id="533" name="Shape 533"/>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Tree>
    <p:extLst>
      <p:ext uri="{BB962C8B-B14F-4D97-AF65-F5344CB8AC3E}">
        <p14:creationId xmlns:p14="http://schemas.microsoft.com/office/powerpoint/2010/main" val="2020886963"/>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9"/>
        <p:cNvGrpSpPr/>
        <p:nvPr/>
      </p:nvGrpSpPr>
      <p:grpSpPr>
        <a:xfrm>
          <a:off x="0" y="0"/>
          <a:ext cx="0" cy="0"/>
          <a:chOff x="0" y="0"/>
          <a:chExt cx="0" cy="0"/>
        </a:xfrm>
      </p:grpSpPr>
      <p:sp>
        <p:nvSpPr>
          <p:cNvPr id="540" name="Shape 540"/>
          <p:cNvSpPr txBox="1">
            <a:spLocks noGrp="1"/>
          </p:cNvSpPr>
          <p:nvPr>
            <p:ph type="body" idx="1"/>
          </p:nvPr>
        </p:nvSpPr>
        <p:spPr>
          <a:xfrm>
            <a:off x="685800" y="4343400"/>
            <a:ext cx="5486399" cy="4114800"/>
          </a:xfrm>
          <a:prstGeom prst="rect">
            <a:avLst/>
          </a:prstGeom>
        </p:spPr>
        <p:txBody>
          <a:bodyPr lIns="91425" tIns="91425" rIns="91425" bIns="91425" anchor="ctr" anchorCtr="0">
            <a:noAutofit/>
          </a:bodyPr>
          <a:lstStyle/>
          <a:p>
            <a:pPr>
              <a:spcBef>
                <a:spcPts val="0"/>
              </a:spcBef>
              <a:buNone/>
            </a:pPr>
            <a:endParaRPr/>
          </a:p>
        </p:txBody>
      </p:sp>
      <p:sp>
        <p:nvSpPr>
          <p:cNvPr id="541" name="Shape 541"/>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Tree>
    <p:extLst>
      <p:ext uri="{BB962C8B-B14F-4D97-AF65-F5344CB8AC3E}">
        <p14:creationId xmlns:p14="http://schemas.microsoft.com/office/powerpoint/2010/main" val="370085279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8"/>
        <p:cNvGrpSpPr/>
        <p:nvPr/>
      </p:nvGrpSpPr>
      <p:grpSpPr>
        <a:xfrm>
          <a:off x="0" y="0"/>
          <a:ext cx="0" cy="0"/>
          <a:chOff x="0" y="0"/>
          <a:chExt cx="0" cy="0"/>
        </a:xfrm>
      </p:grpSpPr>
      <p:sp>
        <p:nvSpPr>
          <p:cNvPr id="129" name="Shape 129"/>
          <p:cNvSpPr txBox="1">
            <a:spLocks noGrp="1"/>
          </p:cNvSpPr>
          <p:nvPr>
            <p:ph type="body" idx="1"/>
          </p:nvPr>
        </p:nvSpPr>
        <p:spPr>
          <a:xfrm>
            <a:off x="685800" y="4343400"/>
            <a:ext cx="5486399" cy="4114800"/>
          </a:xfrm>
          <a:prstGeom prst="rect">
            <a:avLst/>
          </a:prstGeom>
        </p:spPr>
        <p:txBody>
          <a:bodyPr lIns="91425" tIns="91425" rIns="91425" bIns="91425" anchor="ctr" anchorCtr="0">
            <a:noAutofit/>
          </a:bodyPr>
          <a:lstStyle/>
          <a:p>
            <a:pPr>
              <a:spcBef>
                <a:spcPts val="0"/>
              </a:spcBef>
              <a:buNone/>
            </a:pPr>
            <a:endParaRPr/>
          </a:p>
        </p:txBody>
      </p:sp>
      <p:sp>
        <p:nvSpPr>
          <p:cNvPr id="130" name="Shape 130"/>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Tree>
    <p:extLst>
      <p:ext uri="{BB962C8B-B14F-4D97-AF65-F5344CB8AC3E}">
        <p14:creationId xmlns:p14="http://schemas.microsoft.com/office/powerpoint/2010/main" val="164121287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7"/>
        <p:cNvGrpSpPr/>
        <p:nvPr/>
      </p:nvGrpSpPr>
      <p:grpSpPr>
        <a:xfrm>
          <a:off x="0" y="0"/>
          <a:ext cx="0" cy="0"/>
          <a:chOff x="0" y="0"/>
          <a:chExt cx="0" cy="0"/>
        </a:xfrm>
      </p:grpSpPr>
      <p:sp>
        <p:nvSpPr>
          <p:cNvPr id="138" name="Shape 138"/>
          <p:cNvSpPr txBox="1">
            <a:spLocks noGrp="1"/>
          </p:cNvSpPr>
          <p:nvPr>
            <p:ph type="body" idx="1"/>
          </p:nvPr>
        </p:nvSpPr>
        <p:spPr>
          <a:xfrm>
            <a:off x="685800" y="4343400"/>
            <a:ext cx="5486399" cy="4114800"/>
          </a:xfrm>
          <a:prstGeom prst="rect">
            <a:avLst/>
          </a:prstGeom>
        </p:spPr>
        <p:txBody>
          <a:bodyPr lIns="91425" tIns="91425" rIns="91425" bIns="91425" anchor="ctr" anchorCtr="0">
            <a:noAutofit/>
          </a:bodyPr>
          <a:lstStyle/>
          <a:p>
            <a:pPr>
              <a:spcBef>
                <a:spcPts val="0"/>
              </a:spcBef>
              <a:buNone/>
            </a:pPr>
            <a:endParaRPr/>
          </a:p>
        </p:txBody>
      </p:sp>
      <p:sp>
        <p:nvSpPr>
          <p:cNvPr id="139" name="Shape 139"/>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Tree>
    <p:extLst>
      <p:ext uri="{BB962C8B-B14F-4D97-AF65-F5344CB8AC3E}">
        <p14:creationId xmlns:p14="http://schemas.microsoft.com/office/powerpoint/2010/main" val="237866906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3"/>
        <p:cNvGrpSpPr/>
        <p:nvPr/>
      </p:nvGrpSpPr>
      <p:grpSpPr>
        <a:xfrm>
          <a:off x="0" y="0"/>
          <a:ext cx="0" cy="0"/>
          <a:chOff x="0" y="0"/>
          <a:chExt cx="0" cy="0"/>
        </a:xfrm>
      </p:grpSpPr>
      <p:sp>
        <p:nvSpPr>
          <p:cNvPr id="144" name="Shape 144"/>
          <p:cNvSpPr txBox="1">
            <a:spLocks noGrp="1"/>
          </p:cNvSpPr>
          <p:nvPr>
            <p:ph type="body" idx="1"/>
          </p:nvPr>
        </p:nvSpPr>
        <p:spPr>
          <a:xfrm>
            <a:off x="685800" y="4343400"/>
            <a:ext cx="5486399" cy="4114800"/>
          </a:xfrm>
          <a:prstGeom prst="rect">
            <a:avLst/>
          </a:prstGeom>
        </p:spPr>
        <p:txBody>
          <a:bodyPr lIns="91425" tIns="91425" rIns="91425" bIns="91425" anchor="ctr" anchorCtr="0">
            <a:noAutofit/>
          </a:bodyPr>
          <a:lstStyle/>
          <a:p>
            <a:pPr>
              <a:spcBef>
                <a:spcPts val="0"/>
              </a:spcBef>
              <a:buNone/>
            </a:pPr>
            <a:endParaRPr/>
          </a:p>
        </p:txBody>
      </p:sp>
      <p:sp>
        <p:nvSpPr>
          <p:cNvPr id="145" name="Shape 145"/>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Tree>
    <p:extLst>
      <p:ext uri="{BB962C8B-B14F-4D97-AF65-F5344CB8AC3E}">
        <p14:creationId xmlns:p14="http://schemas.microsoft.com/office/powerpoint/2010/main" val="126959402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Shape 10"/>
        <p:cNvGrpSpPr/>
        <p:nvPr/>
      </p:nvGrpSpPr>
      <p:grpSpPr>
        <a:xfrm>
          <a:off x="0" y="0"/>
          <a:ext cx="0" cy="0"/>
          <a:chOff x="0" y="0"/>
          <a:chExt cx="0" cy="0"/>
        </a:xfrm>
      </p:grpSpPr>
      <p:sp>
        <p:nvSpPr>
          <p:cNvPr id="11" name="Shape 11"/>
          <p:cNvSpPr txBox="1">
            <a:spLocks noGrp="1"/>
          </p:cNvSpPr>
          <p:nvPr>
            <p:ph type="ctrTitle"/>
          </p:nvPr>
        </p:nvSpPr>
        <p:spPr>
          <a:xfrm>
            <a:off x="685800" y="2130425"/>
            <a:ext cx="7772400" cy="1470024"/>
          </a:xfrm>
          <a:prstGeom prst="rect">
            <a:avLst/>
          </a:prstGeom>
          <a:noFill/>
          <a:ln>
            <a:noFill/>
          </a:ln>
        </p:spPr>
        <p:txBody>
          <a:bodyPr lIns="91425" tIns="91425" rIns="91425" bIns="91425" anchor="ctr" anchorCtr="0"/>
          <a:lstStyle>
            <a:lvl1pPr marL="0" marR="0" indent="0" algn="ctr" rtl="0">
              <a:spcBef>
                <a:spcPts val="0"/>
              </a:spcBef>
              <a:spcAft>
                <a:spcPts val="0"/>
              </a:spcAft>
              <a:defRPr/>
            </a:lvl1pPr>
            <a:lvl2pPr marL="0" marR="0" indent="0" algn="ctr" rtl="0">
              <a:spcBef>
                <a:spcPts val="0"/>
              </a:spcBef>
              <a:spcAft>
                <a:spcPts val="0"/>
              </a:spcAft>
              <a:defRPr/>
            </a:lvl2pPr>
            <a:lvl3pPr marL="0" marR="0" indent="0" algn="ctr" rtl="0">
              <a:spcBef>
                <a:spcPts val="0"/>
              </a:spcBef>
              <a:spcAft>
                <a:spcPts val="0"/>
              </a:spcAft>
              <a:defRPr/>
            </a:lvl3pPr>
            <a:lvl4pPr marL="0" marR="0" indent="0" algn="ctr" rtl="0">
              <a:spcBef>
                <a:spcPts val="0"/>
              </a:spcBef>
              <a:spcAft>
                <a:spcPts val="0"/>
              </a:spcAft>
              <a:defRPr/>
            </a:lvl4pPr>
            <a:lvl5pPr marL="0" marR="0" indent="0" algn="ctr" rtl="0">
              <a:spcBef>
                <a:spcPts val="0"/>
              </a:spcBef>
              <a:spcAft>
                <a:spcPts val="0"/>
              </a:spcAft>
              <a:defRPr/>
            </a:lvl5pPr>
            <a:lvl6pPr marL="457200" marR="0" indent="0" algn="ctr" rtl="0">
              <a:spcBef>
                <a:spcPts val="0"/>
              </a:spcBef>
              <a:spcAft>
                <a:spcPts val="0"/>
              </a:spcAft>
              <a:defRPr/>
            </a:lvl6pPr>
            <a:lvl7pPr marL="914400" marR="0" indent="0" algn="ctr" rtl="0">
              <a:spcBef>
                <a:spcPts val="0"/>
              </a:spcBef>
              <a:spcAft>
                <a:spcPts val="0"/>
              </a:spcAft>
              <a:defRPr/>
            </a:lvl7pPr>
            <a:lvl8pPr marL="1371600" marR="0" indent="0" algn="ctr" rtl="0">
              <a:spcBef>
                <a:spcPts val="0"/>
              </a:spcBef>
              <a:spcAft>
                <a:spcPts val="0"/>
              </a:spcAft>
              <a:defRPr/>
            </a:lvl8pPr>
            <a:lvl9pPr marL="1828800" marR="0" indent="0" algn="ctr" rtl="0">
              <a:spcBef>
                <a:spcPts val="0"/>
              </a:spcBef>
              <a:spcAft>
                <a:spcPts val="0"/>
              </a:spcAft>
              <a:defRPr/>
            </a:lvl9pPr>
          </a:lstStyle>
          <a:p>
            <a:endParaRPr/>
          </a:p>
        </p:txBody>
      </p:sp>
      <p:sp>
        <p:nvSpPr>
          <p:cNvPr id="12" name="Shape 12"/>
          <p:cNvSpPr txBox="1">
            <a:spLocks noGrp="1"/>
          </p:cNvSpPr>
          <p:nvPr>
            <p:ph type="subTitle" idx="1"/>
          </p:nvPr>
        </p:nvSpPr>
        <p:spPr>
          <a:xfrm>
            <a:off x="1371600" y="3886200"/>
            <a:ext cx="6400799" cy="1752600"/>
          </a:xfrm>
          <a:prstGeom prst="rect">
            <a:avLst/>
          </a:prstGeom>
          <a:noFill/>
          <a:ln>
            <a:noFill/>
          </a:ln>
        </p:spPr>
        <p:txBody>
          <a:bodyPr lIns="91425" tIns="91425" rIns="91425" bIns="91425" anchor="t" anchorCtr="0"/>
          <a:lstStyle>
            <a:lvl1pPr marL="0" marR="0" indent="0" algn="ctr" rtl="0">
              <a:spcBef>
                <a:spcPts val="640"/>
              </a:spcBef>
              <a:spcAft>
                <a:spcPts val="0"/>
              </a:spcAft>
              <a:buClr>
                <a:srgbClr val="888888"/>
              </a:buClr>
              <a:buFont typeface="Arial"/>
              <a:buNone/>
              <a:defRPr/>
            </a:lvl1pPr>
            <a:lvl2pPr marL="457200" marR="0" indent="0" algn="ctr" rtl="0">
              <a:spcBef>
                <a:spcPts val="560"/>
              </a:spcBef>
              <a:spcAft>
                <a:spcPts val="0"/>
              </a:spcAft>
              <a:buClr>
                <a:srgbClr val="888888"/>
              </a:buClr>
              <a:buFont typeface="Arial"/>
              <a:buNone/>
              <a:defRPr/>
            </a:lvl2pPr>
            <a:lvl3pPr marL="914400" marR="0" indent="0" algn="ctr" rtl="0">
              <a:spcBef>
                <a:spcPts val="480"/>
              </a:spcBef>
              <a:spcAft>
                <a:spcPts val="0"/>
              </a:spcAft>
              <a:buClr>
                <a:srgbClr val="888888"/>
              </a:buClr>
              <a:buFont typeface="Arial"/>
              <a:buNone/>
              <a:defRPr/>
            </a:lvl3pPr>
            <a:lvl4pPr marL="1371600" marR="0" indent="0" algn="ctr" rtl="0">
              <a:spcBef>
                <a:spcPts val="400"/>
              </a:spcBef>
              <a:spcAft>
                <a:spcPts val="0"/>
              </a:spcAft>
              <a:buClr>
                <a:srgbClr val="888888"/>
              </a:buClr>
              <a:buFont typeface="Arial"/>
              <a:buNone/>
              <a:defRPr/>
            </a:lvl4pPr>
            <a:lvl5pPr marL="1828800" marR="0" indent="0" algn="ctr" rtl="0">
              <a:spcBef>
                <a:spcPts val="400"/>
              </a:spcBef>
              <a:spcAft>
                <a:spcPts val="0"/>
              </a:spcAft>
              <a:buClr>
                <a:srgbClr val="888888"/>
              </a:buClr>
              <a:buFont typeface="Arial"/>
              <a:buNone/>
              <a:defRPr/>
            </a:lvl5pPr>
            <a:lvl6pPr marL="2286000" marR="0" indent="0" algn="ctr" rtl="0">
              <a:spcBef>
                <a:spcPts val="400"/>
              </a:spcBef>
              <a:buClr>
                <a:srgbClr val="888888"/>
              </a:buClr>
              <a:buFont typeface="Arial"/>
              <a:buNone/>
              <a:defRPr/>
            </a:lvl6pPr>
            <a:lvl7pPr marL="2743200" marR="0" indent="0" algn="ctr" rtl="0">
              <a:spcBef>
                <a:spcPts val="400"/>
              </a:spcBef>
              <a:buClr>
                <a:srgbClr val="888888"/>
              </a:buClr>
              <a:buFont typeface="Arial"/>
              <a:buNone/>
              <a:defRPr/>
            </a:lvl7pPr>
            <a:lvl8pPr marL="3200400" marR="0" indent="0" algn="ctr" rtl="0">
              <a:spcBef>
                <a:spcPts val="400"/>
              </a:spcBef>
              <a:buClr>
                <a:srgbClr val="888888"/>
              </a:buClr>
              <a:buFont typeface="Arial"/>
              <a:buNone/>
              <a:defRPr/>
            </a:lvl8pPr>
            <a:lvl9pPr marL="3657600" marR="0" indent="0" algn="ctr" rtl="0">
              <a:spcBef>
                <a:spcPts val="400"/>
              </a:spcBef>
              <a:buClr>
                <a:srgbClr val="888888"/>
              </a:buClr>
              <a:buFont typeface="Arial"/>
              <a:buNone/>
              <a:defRPr/>
            </a:lvl9pPr>
          </a:lstStyle>
          <a:p>
            <a:endParaRPr/>
          </a:p>
        </p:txBody>
      </p:sp>
      <p:sp>
        <p:nvSpPr>
          <p:cNvPr id="13" name="Shape 13"/>
          <p:cNvSpPr txBox="1">
            <a:spLocks noGrp="1"/>
          </p:cNvSpPr>
          <p:nvPr>
            <p:ph type="dt" idx="10"/>
          </p:nvPr>
        </p:nvSpPr>
        <p:spPr>
          <a:xfrm>
            <a:off x="457200" y="6356350"/>
            <a:ext cx="2133599" cy="365125"/>
          </a:xfrm>
          <a:prstGeom prst="rect">
            <a:avLst/>
          </a:prstGeom>
          <a:noFill/>
          <a:ln>
            <a:noFill/>
          </a:ln>
        </p:spPr>
        <p:txBody>
          <a:bodyPr lIns="91425" tIns="91425" rIns="91425" bIns="91425" anchor="ctr" anchorCtr="0"/>
          <a:lstStyle>
            <a:lvl1pPr marL="0" marR="0" indent="0" algn="l" rtl="0">
              <a:spcBef>
                <a:spcPts val="0"/>
              </a:spcBef>
              <a:defRPr/>
            </a:lvl1pPr>
            <a:lvl2pPr marL="0" marR="0" indent="0" algn="l" rtl="0">
              <a:spcBef>
                <a:spcPts val="0"/>
              </a:spcBef>
              <a:defRPr/>
            </a:lvl2pPr>
            <a:lvl3pPr marL="0" marR="0" indent="0" algn="l" rtl="0">
              <a:spcBef>
                <a:spcPts val="0"/>
              </a:spcBef>
              <a:defRPr/>
            </a:lvl3pPr>
            <a:lvl4pPr marL="0" marR="0" indent="0" algn="l" rtl="0">
              <a:spcBef>
                <a:spcPts val="0"/>
              </a:spcBef>
              <a:defRPr/>
            </a:lvl4pPr>
            <a:lvl5pPr marL="0" marR="0" indent="0" algn="l" rtl="0">
              <a:spcBef>
                <a:spcPts val="0"/>
              </a:spcBef>
              <a:defRPr/>
            </a:lvl5pPr>
            <a:lvl6pPr marL="0" marR="0" indent="0" algn="l" rtl="0">
              <a:spcBef>
                <a:spcPts val="0"/>
              </a:spcBef>
              <a:defRPr/>
            </a:lvl6pPr>
            <a:lvl7pPr marL="0" marR="0" indent="0" algn="l" rtl="0">
              <a:spcBef>
                <a:spcPts val="0"/>
              </a:spcBef>
              <a:defRPr/>
            </a:lvl7pPr>
            <a:lvl8pPr marL="0" marR="0" indent="0" algn="l" rtl="0">
              <a:spcBef>
                <a:spcPts val="0"/>
              </a:spcBef>
              <a:defRPr/>
            </a:lvl8pPr>
            <a:lvl9pPr marL="0" marR="0" indent="0" algn="l" rtl="0">
              <a:spcBef>
                <a:spcPts val="0"/>
              </a:spcBef>
              <a:defRPr/>
            </a:lvl9pPr>
          </a:lstStyle>
          <a:p>
            <a:endParaRPr/>
          </a:p>
        </p:txBody>
      </p:sp>
      <p:sp>
        <p:nvSpPr>
          <p:cNvPr id="14" name="Shape 14"/>
          <p:cNvSpPr txBox="1">
            <a:spLocks noGrp="1"/>
          </p:cNvSpPr>
          <p:nvPr>
            <p:ph type="ftr" idx="11"/>
          </p:nvPr>
        </p:nvSpPr>
        <p:spPr>
          <a:xfrm>
            <a:off x="3124200" y="6356350"/>
            <a:ext cx="2895600" cy="365125"/>
          </a:xfrm>
          <a:prstGeom prst="rect">
            <a:avLst/>
          </a:prstGeom>
          <a:noFill/>
          <a:ln>
            <a:noFill/>
          </a:ln>
        </p:spPr>
        <p:txBody>
          <a:bodyPr lIns="91425" tIns="91425" rIns="91425" bIns="91425" anchor="ctr" anchorCtr="0"/>
          <a:lstStyle>
            <a:lvl1pPr marL="0" marR="0" indent="0" algn="l" rtl="0">
              <a:spcBef>
                <a:spcPts val="0"/>
              </a:spcBef>
              <a:defRPr/>
            </a:lvl1pPr>
            <a:lvl2pPr marL="457200" marR="0" indent="0" algn="l" rtl="0">
              <a:spcBef>
                <a:spcPts val="0"/>
              </a:spcBef>
              <a:defRPr/>
            </a:lvl2pPr>
            <a:lvl3pPr marL="914400" marR="0" indent="0" algn="l" rtl="0">
              <a:spcBef>
                <a:spcPts val="0"/>
              </a:spcBef>
              <a:defRPr/>
            </a:lvl3pPr>
            <a:lvl4pPr marL="1371600" marR="0" indent="0" algn="l" rtl="0">
              <a:spcBef>
                <a:spcPts val="0"/>
              </a:spcBef>
              <a:defRPr/>
            </a:lvl4pPr>
            <a:lvl5pPr marL="1828800" marR="0" indent="0" algn="l" rtl="0">
              <a:spcBef>
                <a:spcPts val="0"/>
              </a:spcBef>
              <a:defRPr/>
            </a:lvl5pPr>
            <a:lvl6pPr marL="2286000" marR="0" indent="0" algn="l" rtl="0">
              <a:spcBef>
                <a:spcPts val="0"/>
              </a:spcBef>
              <a:defRPr/>
            </a:lvl6pPr>
            <a:lvl7pPr marL="2743200" marR="0" indent="0" algn="l" rtl="0">
              <a:spcBef>
                <a:spcPts val="0"/>
              </a:spcBef>
              <a:defRPr/>
            </a:lvl7pPr>
            <a:lvl8pPr marL="3200400" marR="0" indent="0" algn="l" rtl="0">
              <a:spcBef>
                <a:spcPts val="0"/>
              </a:spcBef>
              <a:defRPr/>
            </a:lvl8pPr>
            <a:lvl9pPr marL="3657600" marR="0" indent="0" algn="l" rtl="0">
              <a:spcBef>
                <a:spcPts val="0"/>
              </a:spcBef>
              <a:defRPr/>
            </a:lvl9pPr>
          </a:lstStyle>
          <a:p>
            <a:endParaRPr/>
          </a:p>
        </p:txBody>
      </p:sp>
      <p:sp>
        <p:nvSpPr>
          <p:cNvPr id="15" name="Shape 15"/>
          <p:cNvSpPr txBox="1">
            <a:spLocks noGrp="1"/>
          </p:cNvSpPr>
          <p:nvPr>
            <p:ph type="sldNum" idx="12"/>
          </p:nvPr>
        </p:nvSpPr>
        <p:spPr>
          <a:xfrm>
            <a:off x="6553200" y="6356350"/>
            <a:ext cx="2133599" cy="365125"/>
          </a:xfrm>
          <a:prstGeom prst="rect">
            <a:avLst/>
          </a:prstGeom>
          <a:noFill/>
          <a:ln>
            <a:noFill/>
          </a:ln>
        </p:spPr>
        <p:txBody>
          <a:bodyPr lIns="91425" tIns="45700" rIns="91425" bIns="45700" anchor="ctr" anchorCtr="0">
            <a:noAutofit/>
          </a:bodyPr>
          <a:lstStyle>
            <a:lvl1pPr marL="0" marR="0" indent="0" algn="r" rtl="0">
              <a:lnSpc>
                <a:spcPct val="100000"/>
              </a:lnSpc>
              <a:spcBef>
                <a:spcPts val="0"/>
              </a:spcBef>
              <a:spcAft>
                <a:spcPts val="0"/>
              </a:spcAft>
              <a:buNone/>
              <a:defRPr sz="1200" b="0" i="0" u="none" strike="noStrike" cap="none" baseline="0">
                <a:solidFill>
                  <a:srgbClr val="898989"/>
                </a:solidFill>
                <a:latin typeface="Calibri"/>
                <a:ea typeface="Calibri"/>
                <a:cs typeface="Calibri"/>
                <a:sym typeface="Calibri"/>
              </a:defRPr>
            </a:lvl1pPr>
          </a:lstStyle>
          <a:p>
            <a:pPr marL="0" lvl="0" indent="0">
              <a:spcBef>
                <a:spcPts val="0"/>
              </a:spcBef>
              <a:buClr>
                <a:srgbClr val="898989"/>
              </a:buClr>
              <a:buSzPct val="25000"/>
              <a:buFont typeface="Calibri"/>
              <a:buNone/>
            </a:pPr>
            <a:fld id="{00000000-1234-1234-1234-123412341234}" type="slidenum">
              <a:rPr lang="en-US"/>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Shape 68"/>
        <p:cNvGrpSpPr/>
        <p:nvPr/>
      </p:nvGrpSpPr>
      <p:grpSpPr>
        <a:xfrm>
          <a:off x="0" y="0"/>
          <a:ext cx="0" cy="0"/>
          <a:chOff x="0" y="0"/>
          <a:chExt cx="0" cy="0"/>
        </a:xfrm>
      </p:grpSpPr>
      <p:sp>
        <p:nvSpPr>
          <p:cNvPr id="69" name="Shape 69"/>
          <p:cNvSpPr txBox="1">
            <a:spLocks noGrp="1"/>
          </p:cNvSpPr>
          <p:nvPr>
            <p:ph type="title"/>
          </p:nvPr>
        </p:nvSpPr>
        <p:spPr>
          <a:xfrm>
            <a:off x="457200" y="274637"/>
            <a:ext cx="8229600" cy="1143000"/>
          </a:xfrm>
          <a:prstGeom prst="rect">
            <a:avLst/>
          </a:prstGeom>
          <a:noFill/>
          <a:ln>
            <a:noFill/>
          </a:ln>
        </p:spPr>
        <p:txBody>
          <a:bodyPr lIns="91425" tIns="91425" rIns="91425" bIns="91425" anchor="ctr" anchorCtr="0"/>
          <a:lstStyle>
            <a:lvl1pPr algn="ctr" rtl="0">
              <a:spcBef>
                <a:spcPts val="0"/>
              </a:spcBef>
              <a:spcAft>
                <a:spcPts val="0"/>
              </a:spcAft>
              <a:defRPr/>
            </a:lvl1pPr>
            <a:lvl2pPr algn="ctr" rtl="0">
              <a:spcBef>
                <a:spcPts val="0"/>
              </a:spcBef>
              <a:spcAft>
                <a:spcPts val="0"/>
              </a:spcAft>
              <a:defRPr/>
            </a:lvl2pPr>
            <a:lvl3pPr algn="ctr" rtl="0">
              <a:spcBef>
                <a:spcPts val="0"/>
              </a:spcBef>
              <a:spcAft>
                <a:spcPts val="0"/>
              </a:spcAft>
              <a:defRPr/>
            </a:lvl3pPr>
            <a:lvl4pPr algn="ctr" rtl="0">
              <a:spcBef>
                <a:spcPts val="0"/>
              </a:spcBef>
              <a:spcAft>
                <a:spcPts val="0"/>
              </a:spcAft>
              <a:defRPr/>
            </a:lvl4pPr>
            <a:lvl5pPr algn="ctr" rtl="0">
              <a:spcBef>
                <a:spcPts val="0"/>
              </a:spcBef>
              <a:spcAft>
                <a:spcPts val="0"/>
              </a:spcAft>
              <a:defRPr/>
            </a:lvl5pPr>
            <a:lvl6pPr marL="457200" algn="ctr" rtl="0">
              <a:spcBef>
                <a:spcPts val="0"/>
              </a:spcBef>
              <a:spcAft>
                <a:spcPts val="0"/>
              </a:spcAft>
              <a:defRPr/>
            </a:lvl6pPr>
            <a:lvl7pPr marL="914400" algn="ctr" rtl="0">
              <a:spcBef>
                <a:spcPts val="0"/>
              </a:spcBef>
              <a:spcAft>
                <a:spcPts val="0"/>
              </a:spcAft>
              <a:defRPr/>
            </a:lvl7pPr>
            <a:lvl8pPr marL="1371600" algn="ctr" rtl="0">
              <a:spcBef>
                <a:spcPts val="0"/>
              </a:spcBef>
              <a:spcAft>
                <a:spcPts val="0"/>
              </a:spcAft>
              <a:defRPr/>
            </a:lvl8pPr>
            <a:lvl9pPr marL="1828800" algn="ctr" rtl="0">
              <a:spcBef>
                <a:spcPts val="0"/>
              </a:spcBef>
              <a:spcAft>
                <a:spcPts val="0"/>
              </a:spcAft>
              <a:defRPr/>
            </a:lvl9pPr>
          </a:lstStyle>
          <a:p>
            <a:endParaRPr/>
          </a:p>
        </p:txBody>
      </p:sp>
      <p:sp>
        <p:nvSpPr>
          <p:cNvPr id="70" name="Shape 70"/>
          <p:cNvSpPr txBox="1">
            <a:spLocks noGrp="1"/>
          </p:cNvSpPr>
          <p:nvPr>
            <p:ph type="dt" idx="10"/>
          </p:nvPr>
        </p:nvSpPr>
        <p:spPr>
          <a:xfrm>
            <a:off x="457200" y="6356350"/>
            <a:ext cx="2133599" cy="365125"/>
          </a:xfrm>
          <a:prstGeom prst="rect">
            <a:avLst/>
          </a:prstGeom>
          <a:noFill/>
          <a:ln>
            <a:noFill/>
          </a:ln>
        </p:spPr>
        <p:txBody>
          <a:bodyPr lIns="91425" tIns="91425" rIns="91425" bIns="91425" anchor="ctr" anchorCtr="0"/>
          <a:lstStyle>
            <a:lvl1pPr marL="0" marR="0" indent="0" algn="l" rtl="0">
              <a:spcBef>
                <a:spcPts val="0"/>
              </a:spcBef>
              <a:defRPr/>
            </a:lvl1pPr>
            <a:lvl2pPr marL="0" marR="0" indent="0" algn="l" rtl="0">
              <a:spcBef>
                <a:spcPts val="0"/>
              </a:spcBef>
              <a:defRPr/>
            </a:lvl2pPr>
            <a:lvl3pPr marL="0" marR="0" indent="0" algn="l" rtl="0">
              <a:spcBef>
                <a:spcPts val="0"/>
              </a:spcBef>
              <a:defRPr/>
            </a:lvl3pPr>
            <a:lvl4pPr marL="0" marR="0" indent="0" algn="l" rtl="0">
              <a:spcBef>
                <a:spcPts val="0"/>
              </a:spcBef>
              <a:defRPr/>
            </a:lvl4pPr>
            <a:lvl5pPr marL="0" marR="0" indent="0" algn="l" rtl="0">
              <a:spcBef>
                <a:spcPts val="0"/>
              </a:spcBef>
              <a:defRPr/>
            </a:lvl5pPr>
            <a:lvl6pPr marL="0" marR="0" indent="0" algn="l" rtl="0">
              <a:spcBef>
                <a:spcPts val="0"/>
              </a:spcBef>
              <a:defRPr/>
            </a:lvl6pPr>
            <a:lvl7pPr marL="0" marR="0" indent="0" algn="l" rtl="0">
              <a:spcBef>
                <a:spcPts val="0"/>
              </a:spcBef>
              <a:defRPr/>
            </a:lvl7pPr>
            <a:lvl8pPr marL="0" marR="0" indent="0" algn="l" rtl="0">
              <a:spcBef>
                <a:spcPts val="0"/>
              </a:spcBef>
              <a:defRPr/>
            </a:lvl8pPr>
            <a:lvl9pPr marL="0" marR="0" indent="0" algn="l" rtl="0">
              <a:spcBef>
                <a:spcPts val="0"/>
              </a:spcBef>
              <a:defRPr/>
            </a:lvl9pPr>
          </a:lstStyle>
          <a:p>
            <a:endParaRPr/>
          </a:p>
        </p:txBody>
      </p:sp>
      <p:sp>
        <p:nvSpPr>
          <p:cNvPr id="71" name="Shape 71"/>
          <p:cNvSpPr txBox="1">
            <a:spLocks noGrp="1"/>
          </p:cNvSpPr>
          <p:nvPr>
            <p:ph type="ftr" idx="11"/>
          </p:nvPr>
        </p:nvSpPr>
        <p:spPr>
          <a:xfrm>
            <a:off x="3124200" y="6356350"/>
            <a:ext cx="2895600" cy="365125"/>
          </a:xfrm>
          <a:prstGeom prst="rect">
            <a:avLst/>
          </a:prstGeom>
          <a:noFill/>
          <a:ln>
            <a:noFill/>
          </a:ln>
        </p:spPr>
        <p:txBody>
          <a:bodyPr lIns="91425" tIns="91425" rIns="91425" bIns="91425" anchor="ctr" anchorCtr="0"/>
          <a:lstStyle>
            <a:lvl1pPr marL="0" marR="0" indent="0" algn="l" rtl="0">
              <a:spcBef>
                <a:spcPts val="0"/>
              </a:spcBef>
              <a:defRPr/>
            </a:lvl1pPr>
            <a:lvl2pPr marL="457200" marR="0" indent="0" algn="l" rtl="0">
              <a:spcBef>
                <a:spcPts val="0"/>
              </a:spcBef>
              <a:defRPr/>
            </a:lvl2pPr>
            <a:lvl3pPr marL="914400" marR="0" indent="0" algn="l" rtl="0">
              <a:spcBef>
                <a:spcPts val="0"/>
              </a:spcBef>
              <a:defRPr/>
            </a:lvl3pPr>
            <a:lvl4pPr marL="1371600" marR="0" indent="0" algn="l" rtl="0">
              <a:spcBef>
                <a:spcPts val="0"/>
              </a:spcBef>
              <a:defRPr/>
            </a:lvl4pPr>
            <a:lvl5pPr marL="1828800" marR="0" indent="0" algn="l" rtl="0">
              <a:spcBef>
                <a:spcPts val="0"/>
              </a:spcBef>
              <a:defRPr/>
            </a:lvl5pPr>
            <a:lvl6pPr marL="2286000" marR="0" indent="0" algn="l" rtl="0">
              <a:spcBef>
                <a:spcPts val="0"/>
              </a:spcBef>
              <a:defRPr/>
            </a:lvl6pPr>
            <a:lvl7pPr marL="2743200" marR="0" indent="0" algn="l" rtl="0">
              <a:spcBef>
                <a:spcPts val="0"/>
              </a:spcBef>
              <a:defRPr/>
            </a:lvl7pPr>
            <a:lvl8pPr marL="3200400" marR="0" indent="0" algn="l" rtl="0">
              <a:spcBef>
                <a:spcPts val="0"/>
              </a:spcBef>
              <a:defRPr/>
            </a:lvl8pPr>
            <a:lvl9pPr marL="3657600" marR="0" indent="0" algn="l" rtl="0">
              <a:spcBef>
                <a:spcPts val="0"/>
              </a:spcBef>
              <a:defRPr/>
            </a:lvl9pPr>
          </a:lstStyle>
          <a:p>
            <a:endParaRPr/>
          </a:p>
        </p:txBody>
      </p:sp>
      <p:sp>
        <p:nvSpPr>
          <p:cNvPr id="72" name="Shape 72"/>
          <p:cNvSpPr txBox="1">
            <a:spLocks noGrp="1"/>
          </p:cNvSpPr>
          <p:nvPr>
            <p:ph type="sldNum" idx="12"/>
          </p:nvPr>
        </p:nvSpPr>
        <p:spPr>
          <a:xfrm>
            <a:off x="6553200" y="6356350"/>
            <a:ext cx="2133599" cy="365125"/>
          </a:xfrm>
          <a:prstGeom prst="rect">
            <a:avLst/>
          </a:prstGeom>
          <a:noFill/>
          <a:ln>
            <a:noFill/>
          </a:ln>
        </p:spPr>
        <p:txBody>
          <a:bodyPr lIns="91425" tIns="45700" rIns="91425" bIns="45700" anchor="ctr" anchorCtr="0">
            <a:noAutofit/>
          </a:bodyPr>
          <a:lstStyle>
            <a:lvl1pPr marL="0" marR="0" indent="0" algn="r" rtl="0">
              <a:lnSpc>
                <a:spcPct val="100000"/>
              </a:lnSpc>
              <a:spcBef>
                <a:spcPts val="0"/>
              </a:spcBef>
              <a:spcAft>
                <a:spcPts val="0"/>
              </a:spcAft>
              <a:buNone/>
              <a:defRPr sz="1200" b="0" i="0" u="none" strike="noStrike" cap="none" baseline="0">
                <a:solidFill>
                  <a:srgbClr val="898989"/>
                </a:solidFill>
                <a:latin typeface="Calibri"/>
                <a:ea typeface="Calibri"/>
                <a:cs typeface="Calibri"/>
                <a:sym typeface="Calibri"/>
              </a:defRPr>
            </a:lvl1pPr>
          </a:lstStyle>
          <a:p>
            <a:pPr marL="0" lvl="0" indent="0">
              <a:spcBef>
                <a:spcPts val="0"/>
              </a:spcBef>
              <a:buClr>
                <a:srgbClr val="898989"/>
              </a:buClr>
              <a:buSzPct val="25000"/>
              <a:buFont typeface="Calibri"/>
              <a:buNone/>
            </a:pPr>
            <a:fld id="{00000000-1234-1234-1234-123412341234}" type="slidenum">
              <a:rPr lang="en-US"/>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Shape 73"/>
        <p:cNvGrpSpPr/>
        <p:nvPr/>
      </p:nvGrpSpPr>
      <p:grpSpPr>
        <a:xfrm>
          <a:off x="0" y="0"/>
          <a:ext cx="0" cy="0"/>
          <a:chOff x="0" y="0"/>
          <a:chExt cx="0" cy="0"/>
        </a:xfrm>
      </p:grpSpPr>
      <p:sp>
        <p:nvSpPr>
          <p:cNvPr id="74" name="Shape 74"/>
          <p:cNvSpPr txBox="1">
            <a:spLocks noGrp="1"/>
          </p:cNvSpPr>
          <p:nvPr>
            <p:ph type="title"/>
          </p:nvPr>
        </p:nvSpPr>
        <p:spPr>
          <a:xfrm>
            <a:off x="722312" y="4406900"/>
            <a:ext cx="7772400" cy="1362075"/>
          </a:xfrm>
          <a:prstGeom prst="rect">
            <a:avLst/>
          </a:prstGeom>
          <a:noFill/>
          <a:ln>
            <a:noFill/>
          </a:ln>
        </p:spPr>
        <p:txBody>
          <a:bodyPr lIns="91425" tIns="91425" rIns="91425" bIns="91425" anchor="t" anchorCtr="0"/>
          <a:lstStyle>
            <a:lvl1pPr algn="l" rtl="0">
              <a:spcBef>
                <a:spcPts val="0"/>
              </a:spcBef>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a:endParaRPr/>
          </a:p>
        </p:txBody>
      </p:sp>
      <p:sp>
        <p:nvSpPr>
          <p:cNvPr id="75" name="Shape 75"/>
          <p:cNvSpPr txBox="1">
            <a:spLocks noGrp="1"/>
          </p:cNvSpPr>
          <p:nvPr>
            <p:ph type="body" idx="1"/>
          </p:nvPr>
        </p:nvSpPr>
        <p:spPr>
          <a:xfrm>
            <a:off x="722312" y="2906713"/>
            <a:ext cx="7772400" cy="1500187"/>
          </a:xfrm>
          <a:prstGeom prst="rect">
            <a:avLst/>
          </a:prstGeom>
          <a:noFill/>
          <a:ln>
            <a:noFill/>
          </a:ln>
        </p:spPr>
        <p:txBody>
          <a:bodyPr lIns="91425" tIns="91425" rIns="91425" bIns="91425" anchor="b" anchorCtr="0"/>
          <a:lstStyle>
            <a:lvl1pPr marL="0" indent="0" rtl="0">
              <a:spcBef>
                <a:spcPts val="0"/>
              </a:spcBef>
              <a:buClr>
                <a:srgbClr val="888888"/>
              </a:buClr>
              <a:buFont typeface="Calibri"/>
              <a:buNone/>
              <a:defRPr/>
            </a:lvl1pPr>
            <a:lvl2pPr marL="457200" indent="0" rtl="0">
              <a:spcBef>
                <a:spcPts val="0"/>
              </a:spcBef>
              <a:buClr>
                <a:srgbClr val="888888"/>
              </a:buClr>
              <a:buFont typeface="Calibri"/>
              <a:buNone/>
              <a:defRPr/>
            </a:lvl2pPr>
            <a:lvl3pPr marL="914400" indent="0" rtl="0">
              <a:spcBef>
                <a:spcPts val="0"/>
              </a:spcBef>
              <a:buClr>
                <a:srgbClr val="888888"/>
              </a:buClr>
              <a:buFont typeface="Calibri"/>
              <a:buNone/>
              <a:defRPr/>
            </a:lvl3pPr>
            <a:lvl4pPr marL="1371600" indent="0" rtl="0">
              <a:spcBef>
                <a:spcPts val="0"/>
              </a:spcBef>
              <a:buClr>
                <a:srgbClr val="888888"/>
              </a:buClr>
              <a:buFont typeface="Calibri"/>
              <a:buNone/>
              <a:defRPr/>
            </a:lvl4pPr>
            <a:lvl5pPr marL="1828800" indent="0" rtl="0">
              <a:spcBef>
                <a:spcPts val="0"/>
              </a:spcBef>
              <a:buClr>
                <a:srgbClr val="888888"/>
              </a:buClr>
              <a:buFont typeface="Calibri"/>
              <a:buNone/>
              <a:defRPr/>
            </a:lvl5pPr>
            <a:lvl6pPr marL="2286000" indent="0" rtl="0">
              <a:spcBef>
                <a:spcPts val="0"/>
              </a:spcBef>
              <a:buClr>
                <a:srgbClr val="888888"/>
              </a:buClr>
              <a:buFont typeface="Calibri"/>
              <a:buNone/>
              <a:defRPr/>
            </a:lvl6pPr>
            <a:lvl7pPr marL="2743200" indent="0" rtl="0">
              <a:spcBef>
                <a:spcPts val="0"/>
              </a:spcBef>
              <a:buClr>
                <a:srgbClr val="888888"/>
              </a:buClr>
              <a:buFont typeface="Calibri"/>
              <a:buNone/>
              <a:defRPr/>
            </a:lvl7pPr>
            <a:lvl8pPr marL="3200400" indent="0" rtl="0">
              <a:spcBef>
                <a:spcPts val="0"/>
              </a:spcBef>
              <a:buClr>
                <a:srgbClr val="888888"/>
              </a:buClr>
              <a:buFont typeface="Calibri"/>
              <a:buNone/>
              <a:defRPr/>
            </a:lvl8pPr>
            <a:lvl9pPr marL="3657600" indent="0" rtl="0">
              <a:spcBef>
                <a:spcPts val="0"/>
              </a:spcBef>
              <a:buClr>
                <a:srgbClr val="888888"/>
              </a:buClr>
              <a:buFont typeface="Calibri"/>
              <a:buNone/>
              <a:defRPr/>
            </a:lvl9pPr>
          </a:lstStyle>
          <a:p>
            <a:endParaRPr/>
          </a:p>
        </p:txBody>
      </p:sp>
      <p:sp>
        <p:nvSpPr>
          <p:cNvPr id="76" name="Shape 76"/>
          <p:cNvSpPr txBox="1">
            <a:spLocks noGrp="1"/>
          </p:cNvSpPr>
          <p:nvPr>
            <p:ph type="dt" idx="10"/>
          </p:nvPr>
        </p:nvSpPr>
        <p:spPr>
          <a:xfrm>
            <a:off x="457200" y="6356350"/>
            <a:ext cx="2133599" cy="365125"/>
          </a:xfrm>
          <a:prstGeom prst="rect">
            <a:avLst/>
          </a:prstGeom>
          <a:noFill/>
          <a:ln>
            <a:noFill/>
          </a:ln>
        </p:spPr>
        <p:txBody>
          <a:bodyPr lIns="91425" tIns="91425" rIns="91425" bIns="91425" anchor="ctr" anchorCtr="0"/>
          <a:lstStyle>
            <a:lvl1pPr marL="0" marR="0" indent="0" algn="l" rtl="0">
              <a:spcBef>
                <a:spcPts val="0"/>
              </a:spcBef>
              <a:defRPr/>
            </a:lvl1pPr>
            <a:lvl2pPr marL="0" marR="0" indent="0" algn="l" rtl="0">
              <a:spcBef>
                <a:spcPts val="0"/>
              </a:spcBef>
              <a:defRPr/>
            </a:lvl2pPr>
            <a:lvl3pPr marL="0" marR="0" indent="0" algn="l" rtl="0">
              <a:spcBef>
                <a:spcPts val="0"/>
              </a:spcBef>
              <a:defRPr/>
            </a:lvl3pPr>
            <a:lvl4pPr marL="0" marR="0" indent="0" algn="l" rtl="0">
              <a:spcBef>
                <a:spcPts val="0"/>
              </a:spcBef>
              <a:defRPr/>
            </a:lvl4pPr>
            <a:lvl5pPr marL="0" marR="0" indent="0" algn="l" rtl="0">
              <a:spcBef>
                <a:spcPts val="0"/>
              </a:spcBef>
              <a:defRPr/>
            </a:lvl5pPr>
            <a:lvl6pPr marL="0" marR="0" indent="0" algn="l" rtl="0">
              <a:spcBef>
                <a:spcPts val="0"/>
              </a:spcBef>
              <a:defRPr/>
            </a:lvl6pPr>
            <a:lvl7pPr marL="0" marR="0" indent="0" algn="l" rtl="0">
              <a:spcBef>
                <a:spcPts val="0"/>
              </a:spcBef>
              <a:defRPr/>
            </a:lvl7pPr>
            <a:lvl8pPr marL="0" marR="0" indent="0" algn="l" rtl="0">
              <a:spcBef>
                <a:spcPts val="0"/>
              </a:spcBef>
              <a:defRPr/>
            </a:lvl8pPr>
            <a:lvl9pPr marL="0" marR="0" indent="0" algn="l" rtl="0">
              <a:spcBef>
                <a:spcPts val="0"/>
              </a:spcBef>
              <a:defRPr/>
            </a:lvl9pPr>
          </a:lstStyle>
          <a:p>
            <a:endParaRPr/>
          </a:p>
        </p:txBody>
      </p:sp>
      <p:sp>
        <p:nvSpPr>
          <p:cNvPr id="77" name="Shape 77"/>
          <p:cNvSpPr txBox="1">
            <a:spLocks noGrp="1"/>
          </p:cNvSpPr>
          <p:nvPr>
            <p:ph type="ftr" idx="11"/>
          </p:nvPr>
        </p:nvSpPr>
        <p:spPr>
          <a:xfrm>
            <a:off x="3124200" y="6356350"/>
            <a:ext cx="2895600" cy="365125"/>
          </a:xfrm>
          <a:prstGeom prst="rect">
            <a:avLst/>
          </a:prstGeom>
          <a:noFill/>
          <a:ln>
            <a:noFill/>
          </a:ln>
        </p:spPr>
        <p:txBody>
          <a:bodyPr lIns="91425" tIns="91425" rIns="91425" bIns="91425" anchor="ctr" anchorCtr="0"/>
          <a:lstStyle>
            <a:lvl1pPr marL="0" marR="0" indent="0" algn="l" rtl="0">
              <a:spcBef>
                <a:spcPts val="0"/>
              </a:spcBef>
              <a:defRPr/>
            </a:lvl1pPr>
            <a:lvl2pPr marL="457200" marR="0" indent="0" algn="l" rtl="0">
              <a:spcBef>
                <a:spcPts val="0"/>
              </a:spcBef>
              <a:defRPr/>
            </a:lvl2pPr>
            <a:lvl3pPr marL="914400" marR="0" indent="0" algn="l" rtl="0">
              <a:spcBef>
                <a:spcPts val="0"/>
              </a:spcBef>
              <a:defRPr/>
            </a:lvl3pPr>
            <a:lvl4pPr marL="1371600" marR="0" indent="0" algn="l" rtl="0">
              <a:spcBef>
                <a:spcPts val="0"/>
              </a:spcBef>
              <a:defRPr/>
            </a:lvl4pPr>
            <a:lvl5pPr marL="1828800" marR="0" indent="0" algn="l" rtl="0">
              <a:spcBef>
                <a:spcPts val="0"/>
              </a:spcBef>
              <a:defRPr/>
            </a:lvl5pPr>
            <a:lvl6pPr marL="2286000" marR="0" indent="0" algn="l" rtl="0">
              <a:spcBef>
                <a:spcPts val="0"/>
              </a:spcBef>
              <a:defRPr/>
            </a:lvl6pPr>
            <a:lvl7pPr marL="2743200" marR="0" indent="0" algn="l" rtl="0">
              <a:spcBef>
                <a:spcPts val="0"/>
              </a:spcBef>
              <a:defRPr/>
            </a:lvl7pPr>
            <a:lvl8pPr marL="3200400" marR="0" indent="0" algn="l" rtl="0">
              <a:spcBef>
                <a:spcPts val="0"/>
              </a:spcBef>
              <a:defRPr/>
            </a:lvl8pPr>
            <a:lvl9pPr marL="3657600" marR="0" indent="0" algn="l" rtl="0">
              <a:spcBef>
                <a:spcPts val="0"/>
              </a:spcBef>
              <a:defRPr/>
            </a:lvl9pPr>
          </a:lstStyle>
          <a:p>
            <a:endParaRPr/>
          </a:p>
        </p:txBody>
      </p:sp>
      <p:sp>
        <p:nvSpPr>
          <p:cNvPr id="78" name="Shape 78"/>
          <p:cNvSpPr txBox="1">
            <a:spLocks noGrp="1"/>
          </p:cNvSpPr>
          <p:nvPr>
            <p:ph type="sldNum" idx="12"/>
          </p:nvPr>
        </p:nvSpPr>
        <p:spPr>
          <a:xfrm>
            <a:off x="6553200" y="6356350"/>
            <a:ext cx="2133599" cy="365125"/>
          </a:xfrm>
          <a:prstGeom prst="rect">
            <a:avLst/>
          </a:prstGeom>
          <a:noFill/>
          <a:ln>
            <a:noFill/>
          </a:ln>
        </p:spPr>
        <p:txBody>
          <a:bodyPr lIns="91425" tIns="45700" rIns="91425" bIns="45700" anchor="ctr" anchorCtr="0">
            <a:noAutofit/>
          </a:bodyPr>
          <a:lstStyle>
            <a:lvl1pPr marL="0" marR="0" indent="0" algn="r" rtl="0">
              <a:lnSpc>
                <a:spcPct val="100000"/>
              </a:lnSpc>
              <a:spcBef>
                <a:spcPts val="0"/>
              </a:spcBef>
              <a:spcAft>
                <a:spcPts val="0"/>
              </a:spcAft>
              <a:buNone/>
              <a:defRPr sz="1200" b="0" i="0" u="none" strike="noStrike" cap="none" baseline="0">
                <a:solidFill>
                  <a:srgbClr val="898989"/>
                </a:solidFill>
                <a:latin typeface="Calibri"/>
                <a:ea typeface="Calibri"/>
                <a:cs typeface="Calibri"/>
                <a:sym typeface="Calibri"/>
              </a:defRPr>
            </a:lvl1pPr>
          </a:lstStyle>
          <a:p>
            <a:pPr marL="0" lvl="0" indent="0">
              <a:spcBef>
                <a:spcPts val="0"/>
              </a:spcBef>
              <a:buClr>
                <a:srgbClr val="898989"/>
              </a:buClr>
              <a:buSzPct val="25000"/>
              <a:buFont typeface="Calibri"/>
              <a:buNone/>
            </a:pPr>
            <a:fld id="{00000000-1234-1234-1234-123412341234}" type="slidenum">
              <a:rPr lang="en-US"/>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Shape 16"/>
        <p:cNvGrpSpPr/>
        <p:nvPr/>
      </p:nvGrpSpPr>
      <p:grpSpPr>
        <a:xfrm>
          <a:off x="0" y="0"/>
          <a:ext cx="0" cy="0"/>
          <a:chOff x="0" y="0"/>
          <a:chExt cx="0" cy="0"/>
        </a:xfrm>
      </p:grpSpPr>
      <p:sp>
        <p:nvSpPr>
          <p:cNvPr id="17" name="Shape 17"/>
          <p:cNvSpPr txBox="1">
            <a:spLocks noGrp="1"/>
          </p:cNvSpPr>
          <p:nvPr>
            <p:ph type="title"/>
          </p:nvPr>
        </p:nvSpPr>
        <p:spPr>
          <a:xfrm>
            <a:off x="457200" y="274637"/>
            <a:ext cx="8229600" cy="1143000"/>
          </a:xfrm>
          <a:prstGeom prst="rect">
            <a:avLst/>
          </a:prstGeom>
          <a:noFill/>
          <a:ln>
            <a:noFill/>
          </a:ln>
        </p:spPr>
        <p:txBody>
          <a:bodyPr lIns="91425" tIns="91425" rIns="91425" bIns="91425" anchor="ctr" anchorCtr="0"/>
          <a:lstStyle>
            <a:lvl1pPr algn="ctr" rtl="0">
              <a:spcBef>
                <a:spcPts val="0"/>
              </a:spcBef>
              <a:spcAft>
                <a:spcPts val="0"/>
              </a:spcAft>
              <a:defRPr/>
            </a:lvl1pPr>
            <a:lvl2pPr algn="ctr" rtl="0">
              <a:spcBef>
                <a:spcPts val="0"/>
              </a:spcBef>
              <a:spcAft>
                <a:spcPts val="0"/>
              </a:spcAft>
              <a:defRPr/>
            </a:lvl2pPr>
            <a:lvl3pPr algn="ctr" rtl="0">
              <a:spcBef>
                <a:spcPts val="0"/>
              </a:spcBef>
              <a:spcAft>
                <a:spcPts val="0"/>
              </a:spcAft>
              <a:defRPr/>
            </a:lvl3pPr>
            <a:lvl4pPr algn="ctr" rtl="0">
              <a:spcBef>
                <a:spcPts val="0"/>
              </a:spcBef>
              <a:spcAft>
                <a:spcPts val="0"/>
              </a:spcAft>
              <a:defRPr/>
            </a:lvl4pPr>
            <a:lvl5pPr algn="ctr" rtl="0">
              <a:spcBef>
                <a:spcPts val="0"/>
              </a:spcBef>
              <a:spcAft>
                <a:spcPts val="0"/>
              </a:spcAft>
              <a:defRPr/>
            </a:lvl5pPr>
            <a:lvl6pPr marL="457200" algn="ctr" rtl="0">
              <a:spcBef>
                <a:spcPts val="0"/>
              </a:spcBef>
              <a:spcAft>
                <a:spcPts val="0"/>
              </a:spcAft>
              <a:defRPr/>
            </a:lvl6pPr>
            <a:lvl7pPr marL="914400" algn="ctr" rtl="0">
              <a:spcBef>
                <a:spcPts val="0"/>
              </a:spcBef>
              <a:spcAft>
                <a:spcPts val="0"/>
              </a:spcAft>
              <a:defRPr/>
            </a:lvl7pPr>
            <a:lvl8pPr marL="1371600" algn="ctr" rtl="0">
              <a:spcBef>
                <a:spcPts val="0"/>
              </a:spcBef>
              <a:spcAft>
                <a:spcPts val="0"/>
              </a:spcAft>
              <a:defRPr/>
            </a:lvl8pPr>
            <a:lvl9pPr marL="1828800" algn="ctr" rtl="0">
              <a:spcBef>
                <a:spcPts val="0"/>
              </a:spcBef>
              <a:spcAft>
                <a:spcPts val="0"/>
              </a:spcAft>
              <a:defRPr/>
            </a:lvl9pPr>
          </a:lstStyle>
          <a:p>
            <a:endParaRPr/>
          </a:p>
        </p:txBody>
      </p:sp>
      <p:sp>
        <p:nvSpPr>
          <p:cNvPr id="18" name="Shape 18"/>
          <p:cNvSpPr txBox="1">
            <a:spLocks noGrp="1"/>
          </p:cNvSpPr>
          <p:nvPr>
            <p:ph type="body" idx="1"/>
          </p:nvPr>
        </p:nvSpPr>
        <p:spPr>
          <a:xfrm>
            <a:off x="457200" y="1600200"/>
            <a:ext cx="8229600" cy="4525961"/>
          </a:xfrm>
          <a:prstGeom prst="rect">
            <a:avLst/>
          </a:prstGeom>
          <a:noFill/>
          <a:ln>
            <a:noFill/>
          </a:ln>
        </p:spPr>
        <p:txBody>
          <a:bodyPr lIns="91425" tIns="91425" rIns="91425" bIns="91425" anchor="t" anchorCtr="0"/>
          <a:lstStyle>
            <a:lvl1pPr marL="342900" indent="-139700" algn="l" rtl="0">
              <a:spcBef>
                <a:spcPts val="640"/>
              </a:spcBef>
              <a:spcAft>
                <a:spcPts val="0"/>
              </a:spcAft>
              <a:buClr>
                <a:schemeClr val="dk1"/>
              </a:buClr>
              <a:buFont typeface="Arial"/>
              <a:buChar char="•"/>
              <a:defRPr/>
            </a:lvl1pPr>
            <a:lvl2pPr marL="742950" indent="-107950" algn="l" rtl="0">
              <a:spcBef>
                <a:spcPts val="560"/>
              </a:spcBef>
              <a:spcAft>
                <a:spcPts val="0"/>
              </a:spcAft>
              <a:buClr>
                <a:schemeClr val="dk1"/>
              </a:buClr>
              <a:buFont typeface="Arial"/>
              <a:buChar char="–"/>
              <a:defRPr/>
            </a:lvl2pPr>
            <a:lvl3pPr marL="1143000" indent="-76200" algn="l" rtl="0">
              <a:spcBef>
                <a:spcPts val="480"/>
              </a:spcBef>
              <a:spcAft>
                <a:spcPts val="0"/>
              </a:spcAft>
              <a:buClr>
                <a:schemeClr val="dk1"/>
              </a:buClr>
              <a:buFont typeface="Arial"/>
              <a:buChar char="•"/>
              <a:defRPr/>
            </a:lvl3pPr>
            <a:lvl4pPr marL="1600200" indent="-101600" algn="l" rtl="0">
              <a:spcBef>
                <a:spcPts val="400"/>
              </a:spcBef>
              <a:spcAft>
                <a:spcPts val="0"/>
              </a:spcAft>
              <a:buClr>
                <a:schemeClr val="dk1"/>
              </a:buClr>
              <a:buFont typeface="Arial"/>
              <a:buChar char="–"/>
              <a:defRPr/>
            </a:lvl4pPr>
            <a:lvl5pPr marL="2057400" indent="-101600" algn="l" rtl="0">
              <a:spcBef>
                <a:spcPts val="400"/>
              </a:spcBef>
              <a:spcAft>
                <a:spcPts val="0"/>
              </a:spcAft>
              <a:buClr>
                <a:schemeClr val="dk1"/>
              </a:buClr>
              <a:buFont typeface="Arial"/>
              <a:buChar char="»"/>
              <a:defRPr/>
            </a:lvl5pPr>
            <a:lvl6pPr marL="2514600" indent="-101600" algn="l" rtl="0">
              <a:spcBef>
                <a:spcPts val="400"/>
              </a:spcBef>
              <a:buClr>
                <a:schemeClr val="dk1"/>
              </a:buClr>
              <a:buFont typeface="Arial"/>
              <a:buChar char="•"/>
              <a:defRPr/>
            </a:lvl6pPr>
            <a:lvl7pPr marL="2971800" indent="-101600" algn="l" rtl="0">
              <a:spcBef>
                <a:spcPts val="400"/>
              </a:spcBef>
              <a:buClr>
                <a:schemeClr val="dk1"/>
              </a:buClr>
              <a:buFont typeface="Arial"/>
              <a:buChar char="•"/>
              <a:defRPr/>
            </a:lvl7pPr>
            <a:lvl8pPr marL="3429000" indent="-101600" algn="l" rtl="0">
              <a:spcBef>
                <a:spcPts val="400"/>
              </a:spcBef>
              <a:buClr>
                <a:schemeClr val="dk1"/>
              </a:buClr>
              <a:buFont typeface="Arial"/>
              <a:buChar char="•"/>
              <a:defRPr/>
            </a:lvl8pPr>
            <a:lvl9pPr marL="3886200" indent="-101600" algn="l" rtl="0">
              <a:spcBef>
                <a:spcPts val="400"/>
              </a:spcBef>
              <a:buClr>
                <a:schemeClr val="dk1"/>
              </a:buClr>
              <a:buFont typeface="Arial"/>
              <a:buChar char="•"/>
              <a:defRPr/>
            </a:lvl9pPr>
          </a:lstStyle>
          <a:p>
            <a:endParaRPr/>
          </a:p>
        </p:txBody>
      </p:sp>
      <p:sp>
        <p:nvSpPr>
          <p:cNvPr id="19" name="Shape 19"/>
          <p:cNvSpPr txBox="1">
            <a:spLocks noGrp="1"/>
          </p:cNvSpPr>
          <p:nvPr>
            <p:ph type="dt" idx="10"/>
          </p:nvPr>
        </p:nvSpPr>
        <p:spPr>
          <a:xfrm>
            <a:off x="457200" y="6356350"/>
            <a:ext cx="2133599" cy="365125"/>
          </a:xfrm>
          <a:prstGeom prst="rect">
            <a:avLst/>
          </a:prstGeom>
          <a:noFill/>
          <a:ln>
            <a:noFill/>
          </a:ln>
        </p:spPr>
        <p:txBody>
          <a:bodyPr lIns="91425" tIns="91425" rIns="91425" bIns="91425" anchor="ctr" anchorCtr="0"/>
          <a:lstStyle>
            <a:lvl1pPr marL="0" marR="0" indent="0" algn="l" rtl="0">
              <a:spcBef>
                <a:spcPts val="0"/>
              </a:spcBef>
              <a:defRPr/>
            </a:lvl1pPr>
            <a:lvl2pPr marL="0" marR="0" indent="0" algn="l" rtl="0">
              <a:spcBef>
                <a:spcPts val="0"/>
              </a:spcBef>
              <a:defRPr/>
            </a:lvl2pPr>
            <a:lvl3pPr marL="0" marR="0" indent="0" algn="l" rtl="0">
              <a:spcBef>
                <a:spcPts val="0"/>
              </a:spcBef>
              <a:defRPr/>
            </a:lvl3pPr>
            <a:lvl4pPr marL="0" marR="0" indent="0" algn="l" rtl="0">
              <a:spcBef>
                <a:spcPts val="0"/>
              </a:spcBef>
              <a:defRPr/>
            </a:lvl4pPr>
            <a:lvl5pPr marL="0" marR="0" indent="0" algn="l" rtl="0">
              <a:spcBef>
                <a:spcPts val="0"/>
              </a:spcBef>
              <a:defRPr/>
            </a:lvl5pPr>
            <a:lvl6pPr marL="0" marR="0" indent="0" algn="l" rtl="0">
              <a:spcBef>
                <a:spcPts val="0"/>
              </a:spcBef>
              <a:defRPr/>
            </a:lvl6pPr>
            <a:lvl7pPr marL="0" marR="0" indent="0" algn="l" rtl="0">
              <a:spcBef>
                <a:spcPts val="0"/>
              </a:spcBef>
              <a:defRPr/>
            </a:lvl7pPr>
            <a:lvl8pPr marL="0" marR="0" indent="0" algn="l" rtl="0">
              <a:spcBef>
                <a:spcPts val="0"/>
              </a:spcBef>
              <a:defRPr/>
            </a:lvl8pPr>
            <a:lvl9pPr marL="0" marR="0" indent="0" algn="l" rtl="0">
              <a:spcBef>
                <a:spcPts val="0"/>
              </a:spcBef>
              <a:defRPr/>
            </a:lvl9pPr>
          </a:lstStyle>
          <a:p>
            <a:endParaRPr/>
          </a:p>
        </p:txBody>
      </p:sp>
      <p:sp>
        <p:nvSpPr>
          <p:cNvPr id="20" name="Shape 20"/>
          <p:cNvSpPr txBox="1">
            <a:spLocks noGrp="1"/>
          </p:cNvSpPr>
          <p:nvPr>
            <p:ph type="ftr" idx="11"/>
          </p:nvPr>
        </p:nvSpPr>
        <p:spPr>
          <a:xfrm>
            <a:off x="3124200" y="6356350"/>
            <a:ext cx="2895600" cy="365125"/>
          </a:xfrm>
          <a:prstGeom prst="rect">
            <a:avLst/>
          </a:prstGeom>
          <a:noFill/>
          <a:ln>
            <a:noFill/>
          </a:ln>
        </p:spPr>
        <p:txBody>
          <a:bodyPr lIns="91425" tIns="91425" rIns="91425" bIns="91425" anchor="ctr" anchorCtr="0"/>
          <a:lstStyle>
            <a:lvl1pPr marL="0" marR="0" indent="0" algn="l" rtl="0">
              <a:spcBef>
                <a:spcPts val="0"/>
              </a:spcBef>
              <a:defRPr/>
            </a:lvl1pPr>
            <a:lvl2pPr marL="457200" marR="0" indent="0" algn="l" rtl="0">
              <a:spcBef>
                <a:spcPts val="0"/>
              </a:spcBef>
              <a:defRPr/>
            </a:lvl2pPr>
            <a:lvl3pPr marL="914400" marR="0" indent="0" algn="l" rtl="0">
              <a:spcBef>
                <a:spcPts val="0"/>
              </a:spcBef>
              <a:defRPr/>
            </a:lvl3pPr>
            <a:lvl4pPr marL="1371600" marR="0" indent="0" algn="l" rtl="0">
              <a:spcBef>
                <a:spcPts val="0"/>
              </a:spcBef>
              <a:defRPr/>
            </a:lvl4pPr>
            <a:lvl5pPr marL="1828800" marR="0" indent="0" algn="l" rtl="0">
              <a:spcBef>
                <a:spcPts val="0"/>
              </a:spcBef>
              <a:defRPr/>
            </a:lvl5pPr>
            <a:lvl6pPr marL="2286000" marR="0" indent="0" algn="l" rtl="0">
              <a:spcBef>
                <a:spcPts val="0"/>
              </a:spcBef>
              <a:defRPr/>
            </a:lvl6pPr>
            <a:lvl7pPr marL="2743200" marR="0" indent="0" algn="l" rtl="0">
              <a:spcBef>
                <a:spcPts val="0"/>
              </a:spcBef>
              <a:defRPr/>
            </a:lvl7pPr>
            <a:lvl8pPr marL="3200400" marR="0" indent="0" algn="l" rtl="0">
              <a:spcBef>
                <a:spcPts val="0"/>
              </a:spcBef>
              <a:defRPr/>
            </a:lvl8pPr>
            <a:lvl9pPr marL="3657600" marR="0" indent="0" algn="l" rtl="0">
              <a:spcBef>
                <a:spcPts val="0"/>
              </a:spcBef>
              <a:defRPr/>
            </a:lvl9pPr>
          </a:lstStyle>
          <a:p>
            <a:endParaRPr/>
          </a:p>
        </p:txBody>
      </p:sp>
      <p:sp>
        <p:nvSpPr>
          <p:cNvPr id="21" name="Shape 21"/>
          <p:cNvSpPr txBox="1">
            <a:spLocks noGrp="1"/>
          </p:cNvSpPr>
          <p:nvPr>
            <p:ph type="sldNum" idx="12"/>
          </p:nvPr>
        </p:nvSpPr>
        <p:spPr>
          <a:xfrm>
            <a:off x="6553200" y="6356350"/>
            <a:ext cx="2133599" cy="365125"/>
          </a:xfrm>
          <a:prstGeom prst="rect">
            <a:avLst/>
          </a:prstGeom>
          <a:noFill/>
          <a:ln>
            <a:noFill/>
          </a:ln>
        </p:spPr>
        <p:txBody>
          <a:bodyPr lIns="91425" tIns="45700" rIns="91425" bIns="45700" anchor="ctr" anchorCtr="0">
            <a:noAutofit/>
          </a:bodyPr>
          <a:lstStyle>
            <a:lvl1pPr marL="0" marR="0" indent="0" algn="r" rtl="0">
              <a:lnSpc>
                <a:spcPct val="100000"/>
              </a:lnSpc>
              <a:spcBef>
                <a:spcPts val="0"/>
              </a:spcBef>
              <a:spcAft>
                <a:spcPts val="0"/>
              </a:spcAft>
              <a:buNone/>
              <a:defRPr sz="1200" b="0" i="0" u="none" strike="noStrike" cap="none" baseline="0">
                <a:solidFill>
                  <a:srgbClr val="898989"/>
                </a:solidFill>
                <a:latin typeface="Calibri"/>
                <a:ea typeface="Calibri"/>
                <a:cs typeface="Calibri"/>
                <a:sym typeface="Calibri"/>
              </a:defRPr>
            </a:lvl1pPr>
          </a:lstStyle>
          <a:p>
            <a:pPr marL="0" lvl="0" indent="0">
              <a:spcBef>
                <a:spcPts val="0"/>
              </a:spcBef>
              <a:buClr>
                <a:srgbClr val="898989"/>
              </a:buClr>
              <a:buSzPct val="25000"/>
              <a:buFont typeface="Calibri"/>
              <a:buNone/>
            </a:pPr>
            <a:fld id="{00000000-1234-1234-1234-123412341234}" type="slidenum">
              <a:rPr lang="en-US"/>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Shape 22"/>
        <p:cNvGrpSpPr/>
        <p:nvPr/>
      </p:nvGrpSpPr>
      <p:grpSpPr>
        <a:xfrm>
          <a:off x="0" y="0"/>
          <a:ext cx="0" cy="0"/>
          <a:chOff x="0" y="0"/>
          <a:chExt cx="0" cy="0"/>
        </a:xfrm>
      </p:grpSpPr>
      <p:sp>
        <p:nvSpPr>
          <p:cNvPr id="23" name="Shape 23"/>
          <p:cNvSpPr txBox="1">
            <a:spLocks noGrp="1"/>
          </p:cNvSpPr>
          <p:nvPr>
            <p:ph type="title"/>
          </p:nvPr>
        </p:nvSpPr>
        <p:spPr>
          <a:xfrm>
            <a:off x="457200" y="274637"/>
            <a:ext cx="8229600" cy="1143000"/>
          </a:xfrm>
          <a:prstGeom prst="rect">
            <a:avLst/>
          </a:prstGeom>
          <a:noFill/>
          <a:ln>
            <a:noFill/>
          </a:ln>
        </p:spPr>
        <p:txBody>
          <a:bodyPr lIns="91425" tIns="91425" rIns="91425" bIns="91425" anchor="ctr" anchorCtr="0"/>
          <a:lstStyle>
            <a:lvl1pPr algn="ctr" rtl="0">
              <a:spcBef>
                <a:spcPts val="0"/>
              </a:spcBef>
              <a:spcAft>
                <a:spcPts val="0"/>
              </a:spcAft>
              <a:defRPr/>
            </a:lvl1pPr>
            <a:lvl2pPr algn="ctr" rtl="0">
              <a:spcBef>
                <a:spcPts val="0"/>
              </a:spcBef>
              <a:spcAft>
                <a:spcPts val="0"/>
              </a:spcAft>
              <a:defRPr/>
            </a:lvl2pPr>
            <a:lvl3pPr algn="ctr" rtl="0">
              <a:spcBef>
                <a:spcPts val="0"/>
              </a:spcBef>
              <a:spcAft>
                <a:spcPts val="0"/>
              </a:spcAft>
              <a:defRPr/>
            </a:lvl3pPr>
            <a:lvl4pPr algn="ctr" rtl="0">
              <a:spcBef>
                <a:spcPts val="0"/>
              </a:spcBef>
              <a:spcAft>
                <a:spcPts val="0"/>
              </a:spcAft>
              <a:defRPr/>
            </a:lvl4pPr>
            <a:lvl5pPr algn="ctr" rtl="0">
              <a:spcBef>
                <a:spcPts val="0"/>
              </a:spcBef>
              <a:spcAft>
                <a:spcPts val="0"/>
              </a:spcAft>
              <a:defRPr/>
            </a:lvl5pPr>
            <a:lvl6pPr marL="457200" algn="ctr" rtl="0">
              <a:spcBef>
                <a:spcPts val="0"/>
              </a:spcBef>
              <a:spcAft>
                <a:spcPts val="0"/>
              </a:spcAft>
              <a:defRPr/>
            </a:lvl6pPr>
            <a:lvl7pPr marL="914400" algn="ctr" rtl="0">
              <a:spcBef>
                <a:spcPts val="0"/>
              </a:spcBef>
              <a:spcAft>
                <a:spcPts val="0"/>
              </a:spcAft>
              <a:defRPr/>
            </a:lvl7pPr>
            <a:lvl8pPr marL="1371600" algn="ctr" rtl="0">
              <a:spcBef>
                <a:spcPts val="0"/>
              </a:spcBef>
              <a:spcAft>
                <a:spcPts val="0"/>
              </a:spcAft>
              <a:defRPr/>
            </a:lvl8pPr>
            <a:lvl9pPr marL="1828800" algn="ctr" rtl="0">
              <a:spcBef>
                <a:spcPts val="0"/>
              </a:spcBef>
              <a:spcAft>
                <a:spcPts val="0"/>
              </a:spcAft>
              <a:defRPr/>
            </a:lvl9pPr>
          </a:lstStyle>
          <a:p>
            <a:endParaRPr/>
          </a:p>
        </p:txBody>
      </p:sp>
      <p:sp>
        <p:nvSpPr>
          <p:cNvPr id="24" name="Shape 24"/>
          <p:cNvSpPr txBox="1">
            <a:spLocks noGrp="1"/>
          </p:cNvSpPr>
          <p:nvPr>
            <p:ph type="body" idx="1"/>
          </p:nvPr>
        </p:nvSpPr>
        <p:spPr>
          <a:xfrm>
            <a:off x="457200" y="1600200"/>
            <a:ext cx="4038599" cy="4525963"/>
          </a:xfrm>
          <a:prstGeom prst="rect">
            <a:avLst/>
          </a:prstGeom>
          <a:noFill/>
          <a:ln>
            <a:noFill/>
          </a:ln>
        </p:spPr>
        <p:txBody>
          <a:bodyPr lIns="91425" tIns="91425" rIns="91425" bIns="91425" anchor="t" anchorCtr="0"/>
          <a:lstStyle>
            <a:lvl1pPr rtl="0">
              <a:spcBef>
                <a:spcPts val="0"/>
              </a:spcBef>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a:endParaRPr/>
          </a:p>
        </p:txBody>
      </p:sp>
      <p:sp>
        <p:nvSpPr>
          <p:cNvPr id="25" name="Shape 25"/>
          <p:cNvSpPr txBox="1">
            <a:spLocks noGrp="1"/>
          </p:cNvSpPr>
          <p:nvPr>
            <p:ph type="body" idx="2"/>
          </p:nvPr>
        </p:nvSpPr>
        <p:spPr>
          <a:xfrm>
            <a:off x="4648200" y="1600200"/>
            <a:ext cx="4038599" cy="4525963"/>
          </a:xfrm>
          <a:prstGeom prst="rect">
            <a:avLst/>
          </a:prstGeom>
          <a:noFill/>
          <a:ln>
            <a:noFill/>
          </a:ln>
        </p:spPr>
        <p:txBody>
          <a:bodyPr lIns="91425" tIns="91425" rIns="91425" bIns="91425" anchor="t" anchorCtr="0"/>
          <a:lstStyle>
            <a:lvl1pPr rtl="0">
              <a:spcBef>
                <a:spcPts val="0"/>
              </a:spcBef>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a:endParaRPr/>
          </a:p>
        </p:txBody>
      </p:sp>
      <p:sp>
        <p:nvSpPr>
          <p:cNvPr id="26" name="Shape 26"/>
          <p:cNvSpPr txBox="1">
            <a:spLocks noGrp="1"/>
          </p:cNvSpPr>
          <p:nvPr>
            <p:ph type="dt" idx="10"/>
          </p:nvPr>
        </p:nvSpPr>
        <p:spPr>
          <a:xfrm>
            <a:off x="457200" y="6356350"/>
            <a:ext cx="2133599" cy="365125"/>
          </a:xfrm>
          <a:prstGeom prst="rect">
            <a:avLst/>
          </a:prstGeom>
          <a:noFill/>
          <a:ln>
            <a:noFill/>
          </a:ln>
        </p:spPr>
        <p:txBody>
          <a:bodyPr lIns="91425" tIns="91425" rIns="91425" bIns="91425" anchor="ctr" anchorCtr="0"/>
          <a:lstStyle>
            <a:lvl1pPr marL="0" marR="0" indent="0" algn="l" rtl="0">
              <a:spcBef>
                <a:spcPts val="0"/>
              </a:spcBef>
              <a:defRPr/>
            </a:lvl1pPr>
            <a:lvl2pPr marL="0" marR="0" indent="0" algn="l" rtl="0">
              <a:spcBef>
                <a:spcPts val="0"/>
              </a:spcBef>
              <a:defRPr/>
            </a:lvl2pPr>
            <a:lvl3pPr marL="0" marR="0" indent="0" algn="l" rtl="0">
              <a:spcBef>
                <a:spcPts val="0"/>
              </a:spcBef>
              <a:defRPr/>
            </a:lvl3pPr>
            <a:lvl4pPr marL="0" marR="0" indent="0" algn="l" rtl="0">
              <a:spcBef>
                <a:spcPts val="0"/>
              </a:spcBef>
              <a:defRPr/>
            </a:lvl4pPr>
            <a:lvl5pPr marL="0" marR="0" indent="0" algn="l" rtl="0">
              <a:spcBef>
                <a:spcPts val="0"/>
              </a:spcBef>
              <a:defRPr/>
            </a:lvl5pPr>
            <a:lvl6pPr marL="0" marR="0" indent="0" algn="l" rtl="0">
              <a:spcBef>
                <a:spcPts val="0"/>
              </a:spcBef>
              <a:defRPr/>
            </a:lvl6pPr>
            <a:lvl7pPr marL="0" marR="0" indent="0" algn="l" rtl="0">
              <a:spcBef>
                <a:spcPts val="0"/>
              </a:spcBef>
              <a:defRPr/>
            </a:lvl7pPr>
            <a:lvl8pPr marL="0" marR="0" indent="0" algn="l" rtl="0">
              <a:spcBef>
                <a:spcPts val="0"/>
              </a:spcBef>
              <a:defRPr/>
            </a:lvl8pPr>
            <a:lvl9pPr marL="0" marR="0" indent="0" algn="l" rtl="0">
              <a:spcBef>
                <a:spcPts val="0"/>
              </a:spcBef>
              <a:defRPr/>
            </a:lvl9pPr>
          </a:lstStyle>
          <a:p>
            <a:endParaRPr/>
          </a:p>
        </p:txBody>
      </p:sp>
      <p:sp>
        <p:nvSpPr>
          <p:cNvPr id="27" name="Shape 27"/>
          <p:cNvSpPr txBox="1">
            <a:spLocks noGrp="1"/>
          </p:cNvSpPr>
          <p:nvPr>
            <p:ph type="ftr" idx="11"/>
          </p:nvPr>
        </p:nvSpPr>
        <p:spPr>
          <a:xfrm>
            <a:off x="3124200" y="6356350"/>
            <a:ext cx="2895600" cy="365125"/>
          </a:xfrm>
          <a:prstGeom prst="rect">
            <a:avLst/>
          </a:prstGeom>
          <a:noFill/>
          <a:ln>
            <a:noFill/>
          </a:ln>
        </p:spPr>
        <p:txBody>
          <a:bodyPr lIns="91425" tIns="91425" rIns="91425" bIns="91425" anchor="ctr" anchorCtr="0"/>
          <a:lstStyle>
            <a:lvl1pPr marL="0" marR="0" indent="0" algn="l" rtl="0">
              <a:spcBef>
                <a:spcPts val="0"/>
              </a:spcBef>
              <a:defRPr/>
            </a:lvl1pPr>
            <a:lvl2pPr marL="457200" marR="0" indent="0" algn="l" rtl="0">
              <a:spcBef>
                <a:spcPts val="0"/>
              </a:spcBef>
              <a:defRPr/>
            </a:lvl2pPr>
            <a:lvl3pPr marL="914400" marR="0" indent="0" algn="l" rtl="0">
              <a:spcBef>
                <a:spcPts val="0"/>
              </a:spcBef>
              <a:defRPr/>
            </a:lvl3pPr>
            <a:lvl4pPr marL="1371600" marR="0" indent="0" algn="l" rtl="0">
              <a:spcBef>
                <a:spcPts val="0"/>
              </a:spcBef>
              <a:defRPr/>
            </a:lvl4pPr>
            <a:lvl5pPr marL="1828800" marR="0" indent="0" algn="l" rtl="0">
              <a:spcBef>
                <a:spcPts val="0"/>
              </a:spcBef>
              <a:defRPr/>
            </a:lvl5pPr>
            <a:lvl6pPr marL="2286000" marR="0" indent="0" algn="l" rtl="0">
              <a:spcBef>
                <a:spcPts val="0"/>
              </a:spcBef>
              <a:defRPr/>
            </a:lvl6pPr>
            <a:lvl7pPr marL="2743200" marR="0" indent="0" algn="l" rtl="0">
              <a:spcBef>
                <a:spcPts val="0"/>
              </a:spcBef>
              <a:defRPr/>
            </a:lvl7pPr>
            <a:lvl8pPr marL="3200400" marR="0" indent="0" algn="l" rtl="0">
              <a:spcBef>
                <a:spcPts val="0"/>
              </a:spcBef>
              <a:defRPr/>
            </a:lvl8pPr>
            <a:lvl9pPr marL="3657600" marR="0" indent="0" algn="l" rtl="0">
              <a:spcBef>
                <a:spcPts val="0"/>
              </a:spcBef>
              <a:defRPr/>
            </a:lvl9pPr>
          </a:lstStyle>
          <a:p>
            <a:endParaRPr/>
          </a:p>
        </p:txBody>
      </p:sp>
      <p:sp>
        <p:nvSpPr>
          <p:cNvPr id="28" name="Shape 28"/>
          <p:cNvSpPr txBox="1">
            <a:spLocks noGrp="1"/>
          </p:cNvSpPr>
          <p:nvPr>
            <p:ph type="sldNum" idx="12"/>
          </p:nvPr>
        </p:nvSpPr>
        <p:spPr>
          <a:xfrm>
            <a:off x="6553200" y="6356350"/>
            <a:ext cx="2133599" cy="365125"/>
          </a:xfrm>
          <a:prstGeom prst="rect">
            <a:avLst/>
          </a:prstGeom>
          <a:noFill/>
          <a:ln>
            <a:noFill/>
          </a:ln>
        </p:spPr>
        <p:txBody>
          <a:bodyPr lIns="91425" tIns="45700" rIns="91425" bIns="45700" anchor="ctr" anchorCtr="0">
            <a:noAutofit/>
          </a:bodyPr>
          <a:lstStyle>
            <a:lvl1pPr marL="0" marR="0" indent="0" algn="r" rtl="0">
              <a:lnSpc>
                <a:spcPct val="100000"/>
              </a:lnSpc>
              <a:spcBef>
                <a:spcPts val="0"/>
              </a:spcBef>
              <a:spcAft>
                <a:spcPts val="0"/>
              </a:spcAft>
              <a:buNone/>
              <a:defRPr sz="1200" b="0" i="0" u="none" strike="noStrike" cap="none" baseline="0">
                <a:solidFill>
                  <a:srgbClr val="898989"/>
                </a:solidFill>
                <a:latin typeface="Calibri"/>
                <a:ea typeface="Calibri"/>
                <a:cs typeface="Calibri"/>
                <a:sym typeface="Calibri"/>
              </a:defRPr>
            </a:lvl1pPr>
          </a:lstStyle>
          <a:p>
            <a:pPr marL="0" lvl="0" indent="0">
              <a:spcBef>
                <a:spcPts val="0"/>
              </a:spcBef>
              <a:buClr>
                <a:srgbClr val="898989"/>
              </a:buClr>
              <a:buSzPct val="25000"/>
              <a:buFont typeface="Calibri"/>
              <a:buNone/>
            </a:pPr>
            <a:fld id="{00000000-1234-1234-1234-123412341234}" type="slidenum">
              <a:rPr lang="en-US"/>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cSld name="Comparison">
    <p:spTree>
      <p:nvGrpSpPr>
        <p:cNvPr id="1" name="Shape 29"/>
        <p:cNvGrpSpPr/>
        <p:nvPr/>
      </p:nvGrpSpPr>
      <p:grpSpPr>
        <a:xfrm>
          <a:off x="0" y="0"/>
          <a:ext cx="0" cy="0"/>
          <a:chOff x="0" y="0"/>
          <a:chExt cx="0" cy="0"/>
        </a:xfrm>
      </p:grpSpPr>
      <p:sp>
        <p:nvSpPr>
          <p:cNvPr id="30" name="Shape 30"/>
          <p:cNvSpPr txBox="1">
            <a:spLocks noGrp="1"/>
          </p:cNvSpPr>
          <p:nvPr>
            <p:ph type="title"/>
          </p:nvPr>
        </p:nvSpPr>
        <p:spPr>
          <a:xfrm>
            <a:off x="457200" y="274637"/>
            <a:ext cx="8229600" cy="1143000"/>
          </a:xfrm>
          <a:prstGeom prst="rect">
            <a:avLst/>
          </a:prstGeom>
          <a:noFill/>
          <a:ln>
            <a:noFill/>
          </a:ln>
        </p:spPr>
        <p:txBody>
          <a:bodyPr lIns="91425" tIns="91425" rIns="91425" bIns="91425" anchor="ctr" anchorCtr="0"/>
          <a:lstStyle>
            <a:lvl1pPr rtl="0">
              <a:spcBef>
                <a:spcPts val="0"/>
              </a:spcBef>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a:endParaRPr/>
          </a:p>
        </p:txBody>
      </p:sp>
      <p:sp>
        <p:nvSpPr>
          <p:cNvPr id="31" name="Shape 31"/>
          <p:cNvSpPr txBox="1">
            <a:spLocks noGrp="1"/>
          </p:cNvSpPr>
          <p:nvPr>
            <p:ph type="body" idx="1"/>
          </p:nvPr>
        </p:nvSpPr>
        <p:spPr>
          <a:xfrm>
            <a:off x="457200" y="1535112"/>
            <a:ext cx="4040187" cy="639762"/>
          </a:xfrm>
          <a:prstGeom prst="rect">
            <a:avLst/>
          </a:prstGeom>
          <a:noFill/>
          <a:ln>
            <a:noFill/>
          </a:ln>
        </p:spPr>
        <p:txBody>
          <a:bodyPr lIns="91425" tIns="91425" rIns="91425" bIns="91425" anchor="b" anchorCtr="0"/>
          <a:lstStyle>
            <a:lvl1pPr marL="0" indent="0" rtl="0">
              <a:spcBef>
                <a:spcPts val="0"/>
              </a:spcBef>
              <a:buFont typeface="Calibri"/>
              <a:buNone/>
              <a:defRPr/>
            </a:lvl1pPr>
            <a:lvl2pPr marL="457200" indent="0" rtl="0">
              <a:spcBef>
                <a:spcPts val="0"/>
              </a:spcBef>
              <a:buFont typeface="Calibri"/>
              <a:buNone/>
              <a:defRPr/>
            </a:lvl2pPr>
            <a:lvl3pPr marL="914400" indent="0" rtl="0">
              <a:spcBef>
                <a:spcPts val="0"/>
              </a:spcBef>
              <a:buFont typeface="Calibri"/>
              <a:buNone/>
              <a:defRPr/>
            </a:lvl3pPr>
            <a:lvl4pPr marL="1371600" indent="0" rtl="0">
              <a:spcBef>
                <a:spcPts val="0"/>
              </a:spcBef>
              <a:buFont typeface="Calibri"/>
              <a:buNone/>
              <a:defRPr/>
            </a:lvl4pPr>
            <a:lvl5pPr marL="1828800" indent="0" rtl="0">
              <a:spcBef>
                <a:spcPts val="0"/>
              </a:spcBef>
              <a:buFont typeface="Calibri"/>
              <a:buNone/>
              <a:defRPr/>
            </a:lvl5pPr>
            <a:lvl6pPr marL="2286000" indent="0" rtl="0">
              <a:spcBef>
                <a:spcPts val="0"/>
              </a:spcBef>
              <a:buFont typeface="Calibri"/>
              <a:buNone/>
              <a:defRPr/>
            </a:lvl6pPr>
            <a:lvl7pPr marL="2743200" indent="0" rtl="0">
              <a:spcBef>
                <a:spcPts val="0"/>
              </a:spcBef>
              <a:buFont typeface="Calibri"/>
              <a:buNone/>
              <a:defRPr/>
            </a:lvl7pPr>
            <a:lvl8pPr marL="3200400" indent="0" rtl="0">
              <a:spcBef>
                <a:spcPts val="0"/>
              </a:spcBef>
              <a:buFont typeface="Calibri"/>
              <a:buNone/>
              <a:defRPr/>
            </a:lvl8pPr>
            <a:lvl9pPr marL="3657600" indent="0" rtl="0">
              <a:spcBef>
                <a:spcPts val="0"/>
              </a:spcBef>
              <a:buFont typeface="Calibri"/>
              <a:buNone/>
              <a:defRPr/>
            </a:lvl9pPr>
          </a:lstStyle>
          <a:p>
            <a:endParaRPr/>
          </a:p>
        </p:txBody>
      </p:sp>
      <p:sp>
        <p:nvSpPr>
          <p:cNvPr id="32" name="Shape 32"/>
          <p:cNvSpPr txBox="1">
            <a:spLocks noGrp="1"/>
          </p:cNvSpPr>
          <p:nvPr>
            <p:ph type="body" idx="2"/>
          </p:nvPr>
        </p:nvSpPr>
        <p:spPr>
          <a:xfrm>
            <a:off x="457200" y="2174875"/>
            <a:ext cx="4040187" cy="3951287"/>
          </a:xfrm>
          <a:prstGeom prst="rect">
            <a:avLst/>
          </a:prstGeom>
          <a:noFill/>
          <a:ln>
            <a:noFill/>
          </a:ln>
        </p:spPr>
        <p:txBody>
          <a:bodyPr lIns="91425" tIns="91425" rIns="91425" bIns="91425" anchor="t" anchorCtr="0"/>
          <a:lstStyle>
            <a:lvl1pPr rtl="0">
              <a:spcBef>
                <a:spcPts val="0"/>
              </a:spcBef>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a:endParaRPr/>
          </a:p>
        </p:txBody>
      </p:sp>
      <p:sp>
        <p:nvSpPr>
          <p:cNvPr id="33" name="Shape 33"/>
          <p:cNvSpPr txBox="1">
            <a:spLocks noGrp="1"/>
          </p:cNvSpPr>
          <p:nvPr>
            <p:ph type="body" idx="3"/>
          </p:nvPr>
        </p:nvSpPr>
        <p:spPr>
          <a:xfrm>
            <a:off x="4645025" y="1535112"/>
            <a:ext cx="4041774" cy="639762"/>
          </a:xfrm>
          <a:prstGeom prst="rect">
            <a:avLst/>
          </a:prstGeom>
          <a:noFill/>
          <a:ln>
            <a:noFill/>
          </a:ln>
        </p:spPr>
        <p:txBody>
          <a:bodyPr lIns="91425" tIns="91425" rIns="91425" bIns="91425" anchor="b" anchorCtr="0"/>
          <a:lstStyle>
            <a:lvl1pPr marL="0" indent="0" rtl="0">
              <a:spcBef>
                <a:spcPts val="0"/>
              </a:spcBef>
              <a:buFont typeface="Calibri"/>
              <a:buNone/>
              <a:defRPr/>
            </a:lvl1pPr>
            <a:lvl2pPr marL="457200" indent="0" rtl="0">
              <a:spcBef>
                <a:spcPts val="0"/>
              </a:spcBef>
              <a:buFont typeface="Calibri"/>
              <a:buNone/>
              <a:defRPr/>
            </a:lvl2pPr>
            <a:lvl3pPr marL="914400" indent="0" rtl="0">
              <a:spcBef>
                <a:spcPts val="0"/>
              </a:spcBef>
              <a:buFont typeface="Calibri"/>
              <a:buNone/>
              <a:defRPr/>
            </a:lvl3pPr>
            <a:lvl4pPr marL="1371600" indent="0" rtl="0">
              <a:spcBef>
                <a:spcPts val="0"/>
              </a:spcBef>
              <a:buFont typeface="Calibri"/>
              <a:buNone/>
              <a:defRPr/>
            </a:lvl4pPr>
            <a:lvl5pPr marL="1828800" indent="0" rtl="0">
              <a:spcBef>
                <a:spcPts val="0"/>
              </a:spcBef>
              <a:buFont typeface="Calibri"/>
              <a:buNone/>
              <a:defRPr/>
            </a:lvl5pPr>
            <a:lvl6pPr marL="2286000" indent="0" rtl="0">
              <a:spcBef>
                <a:spcPts val="0"/>
              </a:spcBef>
              <a:buFont typeface="Calibri"/>
              <a:buNone/>
              <a:defRPr/>
            </a:lvl6pPr>
            <a:lvl7pPr marL="2743200" indent="0" rtl="0">
              <a:spcBef>
                <a:spcPts val="0"/>
              </a:spcBef>
              <a:buFont typeface="Calibri"/>
              <a:buNone/>
              <a:defRPr/>
            </a:lvl7pPr>
            <a:lvl8pPr marL="3200400" indent="0" rtl="0">
              <a:spcBef>
                <a:spcPts val="0"/>
              </a:spcBef>
              <a:buFont typeface="Calibri"/>
              <a:buNone/>
              <a:defRPr/>
            </a:lvl8pPr>
            <a:lvl9pPr marL="3657600" indent="0" rtl="0">
              <a:spcBef>
                <a:spcPts val="0"/>
              </a:spcBef>
              <a:buFont typeface="Calibri"/>
              <a:buNone/>
              <a:defRPr/>
            </a:lvl9pPr>
          </a:lstStyle>
          <a:p>
            <a:endParaRPr/>
          </a:p>
        </p:txBody>
      </p:sp>
      <p:sp>
        <p:nvSpPr>
          <p:cNvPr id="34" name="Shape 34"/>
          <p:cNvSpPr txBox="1">
            <a:spLocks noGrp="1"/>
          </p:cNvSpPr>
          <p:nvPr>
            <p:ph type="body" idx="4"/>
          </p:nvPr>
        </p:nvSpPr>
        <p:spPr>
          <a:xfrm>
            <a:off x="4645025" y="2174875"/>
            <a:ext cx="4041774" cy="3951287"/>
          </a:xfrm>
          <a:prstGeom prst="rect">
            <a:avLst/>
          </a:prstGeom>
          <a:noFill/>
          <a:ln>
            <a:noFill/>
          </a:ln>
        </p:spPr>
        <p:txBody>
          <a:bodyPr lIns="91425" tIns="91425" rIns="91425" bIns="91425" anchor="t" anchorCtr="0"/>
          <a:lstStyle>
            <a:lvl1pPr rtl="0">
              <a:spcBef>
                <a:spcPts val="0"/>
              </a:spcBef>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a:endParaRPr/>
          </a:p>
        </p:txBody>
      </p:sp>
      <p:sp>
        <p:nvSpPr>
          <p:cNvPr id="35" name="Shape 35"/>
          <p:cNvSpPr txBox="1">
            <a:spLocks noGrp="1"/>
          </p:cNvSpPr>
          <p:nvPr>
            <p:ph type="dt" idx="10"/>
          </p:nvPr>
        </p:nvSpPr>
        <p:spPr>
          <a:xfrm>
            <a:off x="457200" y="6356350"/>
            <a:ext cx="2133599" cy="365125"/>
          </a:xfrm>
          <a:prstGeom prst="rect">
            <a:avLst/>
          </a:prstGeom>
          <a:noFill/>
          <a:ln>
            <a:noFill/>
          </a:ln>
        </p:spPr>
        <p:txBody>
          <a:bodyPr lIns="91425" tIns="91425" rIns="91425" bIns="91425" anchor="ctr" anchorCtr="0"/>
          <a:lstStyle>
            <a:lvl1pPr marL="0" marR="0" indent="0" algn="l" rtl="0">
              <a:spcBef>
                <a:spcPts val="0"/>
              </a:spcBef>
              <a:defRPr/>
            </a:lvl1pPr>
            <a:lvl2pPr marL="0" marR="0" indent="0" algn="l" rtl="0">
              <a:spcBef>
                <a:spcPts val="0"/>
              </a:spcBef>
              <a:defRPr/>
            </a:lvl2pPr>
            <a:lvl3pPr marL="0" marR="0" indent="0" algn="l" rtl="0">
              <a:spcBef>
                <a:spcPts val="0"/>
              </a:spcBef>
              <a:defRPr/>
            </a:lvl3pPr>
            <a:lvl4pPr marL="0" marR="0" indent="0" algn="l" rtl="0">
              <a:spcBef>
                <a:spcPts val="0"/>
              </a:spcBef>
              <a:defRPr/>
            </a:lvl4pPr>
            <a:lvl5pPr marL="0" marR="0" indent="0" algn="l" rtl="0">
              <a:spcBef>
                <a:spcPts val="0"/>
              </a:spcBef>
              <a:defRPr/>
            </a:lvl5pPr>
            <a:lvl6pPr marL="0" marR="0" indent="0" algn="l" rtl="0">
              <a:spcBef>
                <a:spcPts val="0"/>
              </a:spcBef>
              <a:defRPr/>
            </a:lvl6pPr>
            <a:lvl7pPr marL="0" marR="0" indent="0" algn="l" rtl="0">
              <a:spcBef>
                <a:spcPts val="0"/>
              </a:spcBef>
              <a:defRPr/>
            </a:lvl7pPr>
            <a:lvl8pPr marL="0" marR="0" indent="0" algn="l" rtl="0">
              <a:spcBef>
                <a:spcPts val="0"/>
              </a:spcBef>
              <a:defRPr/>
            </a:lvl8pPr>
            <a:lvl9pPr marL="0" marR="0" indent="0" algn="l" rtl="0">
              <a:spcBef>
                <a:spcPts val="0"/>
              </a:spcBef>
              <a:defRPr/>
            </a:lvl9pPr>
          </a:lstStyle>
          <a:p>
            <a:endParaRPr/>
          </a:p>
        </p:txBody>
      </p:sp>
      <p:sp>
        <p:nvSpPr>
          <p:cNvPr id="36" name="Shape 36"/>
          <p:cNvSpPr txBox="1">
            <a:spLocks noGrp="1"/>
          </p:cNvSpPr>
          <p:nvPr>
            <p:ph type="ftr" idx="11"/>
          </p:nvPr>
        </p:nvSpPr>
        <p:spPr>
          <a:xfrm>
            <a:off x="3124200" y="6356350"/>
            <a:ext cx="2895600" cy="365125"/>
          </a:xfrm>
          <a:prstGeom prst="rect">
            <a:avLst/>
          </a:prstGeom>
          <a:noFill/>
          <a:ln>
            <a:noFill/>
          </a:ln>
        </p:spPr>
        <p:txBody>
          <a:bodyPr lIns="91425" tIns="91425" rIns="91425" bIns="91425" anchor="ctr" anchorCtr="0"/>
          <a:lstStyle>
            <a:lvl1pPr marL="0" marR="0" indent="0" algn="l" rtl="0">
              <a:spcBef>
                <a:spcPts val="0"/>
              </a:spcBef>
              <a:defRPr/>
            </a:lvl1pPr>
            <a:lvl2pPr marL="457200" marR="0" indent="0" algn="l" rtl="0">
              <a:spcBef>
                <a:spcPts val="0"/>
              </a:spcBef>
              <a:defRPr/>
            </a:lvl2pPr>
            <a:lvl3pPr marL="914400" marR="0" indent="0" algn="l" rtl="0">
              <a:spcBef>
                <a:spcPts val="0"/>
              </a:spcBef>
              <a:defRPr/>
            </a:lvl3pPr>
            <a:lvl4pPr marL="1371600" marR="0" indent="0" algn="l" rtl="0">
              <a:spcBef>
                <a:spcPts val="0"/>
              </a:spcBef>
              <a:defRPr/>
            </a:lvl4pPr>
            <a:lvl5pPr marL="1828800" marR="0" indent="0" algn="l" rtl="0">
              <a:spcBef>
                <a:spcPts val="0"/>
              </a:spcBef>
              <a:defRPr/>
            </a:lvl5pPr>
            <a:lvl6pPr marL="2286000" marR="0" indent="0" algn="l" rtl="0">
              <a:spcBef>
                <a:spcPts val="0"/>
              </a:spcBef>
              <a:defRPr/>
            </a:lvl6pPr>
            <a:lvl7pPr marL="2743200" marR="0" indent="0" algn="l" rtl="0">
              <a:spcBef>
                <a:spcPts val="0"/>
              </a:spcBef>
              <a:defRPr/>
            </a:lvl7pPr>
            <a:lvl8pPr marL="3200400" marR="0" indent="0" algn="l" rtl="0">
              <a:spcBef>
                <a:spcPts val="0"/>
              </a:spcBef>
              <a:defRPr/>
            </a:lvl8pPr>
            <a:lvl9pPr marL="3657600" marR="0" indent="0" algn="l" rtl="0">
              <a:spcBef>
                <a:spcPts val="0"/>
              </a:spcBef>
              <a:defRPr/>
            </a:lvl9pPr>
          </a:lstStyle>
          <a:p>
            <a:endParaRPr/>
          </a:p>
        </p:txBody>
      </p:sp>
      <p:sp>
        <p:nvSpPr>
          <p:cNvPr id="37" name="Shape 37"/>
          <p:cNvSpPr txBox="1">
            <a:spLocks noGrp="1"/>
          </p:cNvSpPr>
          <p:nvPr>
            <p:ph type="sldNum" idx="12"/>
          </p:nvPr>
        </p:nvSpPr>
        <p:spPr>
          <a:xfrm>
            <a:off x="6553200" y="6356350"/>
            <a:ext cx="2133599" cy="365125"/>
          </a:xfrm>
          <a:prstGeom prst="rect">
            <a:avLst/>
          </a:prstGeom>
          <a:noFill/>
          <a:ln>
            <a:noFill/>
          </a:ln>
        </p:spPr>
        <p:txBody>
          <a:bodyPr lIns="91425" tIns="45700" rIns="91425" bIns="45700" anchor="ctr" anchorCtr="0">
            <a:noAutofit/>
          </a:bodyPr>
          <a:lstStyle>
            <a:lvl1pPr marL="0" marR="0" indent="0" algn="r" rtl="0">
              <a:lnSpc>
                <a:spcPct val="100000"/>
              </a:lnSpc>
              <a:spcBef>
                <a:spcPts val="0"/>
              </a:spcBef>
              <a:spcAft>
                <a:spcPts val="0"/>
              </a:spcAft>
              <a:buNone/>
              <a:defRPr sz="1200" b="0" i="0" u="none" strike="noStrike" cap="none" baseline="0">
                <a:solidFill>
                  <a:srgbClr val="898989"/>
                </a:solidFill>
                <a:latin typeface="Calibri"/>
                <a:ea typeface="Calibri"/>
                <a:cs typeface="Calibri"/>
                <a:sym typeface="Calibri"/>
              </a:defRPr>
            </a:lvl1pPr>
          </a:lstStyle>
          <a:p>
            <a:pPr marL="0" lvl="0" indent="0">
              <a:spcBef>
                <a:spcPts val="0"/>
              </a:spcBef>
              <a:buClr>
                <a:srgbClr val="898989"/>
              </a:buClr>
              <a:buSzPct val="25000"/>
              <a:buFont typeface="Calibri"/>
              <a:buNone/>
            </a:pPr>
            <a:fld id="{00000000-1234-1234-1234-123412341234}" type="slidenum">
              <a:rPr lang="en-US"/>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vertTitleAndTx">
  <p:cSld name="Vertical Title and Text">
    <p:spTree>
      <p:nvGrpSpPr>
        <p:cNvPr id="1" name="Shape 38"/>
        <p:cNvGrpSpPr/>
        <p:nvPr/>
      </p:nvGrpSpPr>
      <p:grpSpPr>
        <a:xfrm>
          <a:off x="0" y="0"/>
          <a:ext cx="0" cy="0"/>
          <a:chOff x="0" y="0"/>
          <a:chExt cx="0" cy="0"/>
        </a:xfrm>
      </p:grpSpPr>
      <p:sp>
        <p:nvSpPr>
          <p:cNvPr id="39" name="Shape 39"/>
          <p:cNvSpPr txBox="1">
            <a:spLocks noGrp="1"/>
          </p:cNvSpPr>
          <p:nvPr>
            <p:ph type="title"/>
          </p:nvPr>
        </p:nvSpPr>
        <p:spPr>
          <a:xfrm rot="5400000">
            <a:off x="4732337" y="2171700"/>
            <a:ext cx="5851525" cy="2057400"/>
          </a:xfrm>
          <a:prstGeom prst="rect">
            <a:avLst/>
          </a:prstGeom>
          <a:noFill/>
          <a:ln>
            <a:noFill/>
          </a:ln>
        </p:spPr>
        <p:txBody>
          <a:bodyPr lIns="91425" tIns="91425" rIns="91425" bIns="91425" anchor="ctr" anchorCtr="0"/>
          <a:lstStyle>
            <a:lvl1pPr algn="ctr" rtl="0">
              <a:spcBef>
                <a:spcPts val="0"/>
              </a:spcBef>
              <a:spcAft>
                <a:spcPts val="0"/>
              </a:spcAft>
              <a:defRPr/>
            </a:lvl1pPr>
            <a:lvl2pPr algn="ctr" rtl="0">
              <a:spcBef>
                <a:spcPts val="0"/>
              </a:spcBef>
              <a:spcAft>
                <a:spcPts val="0"/>
              </a:spcAft>
              <a:defRPr/>
            </a:lvl2pPr>
            <a:lvl3pPr algn="ctr" rtl="0">
              <a:spcBef>
                <a:spcPts val="0"/>
              </a:spcBef>
              <a:spcAft>
                <a:spcPts val="0"/>
              </a:spcAft>
              <a:defRPr/>
            </a:lvl3pPr>
            <a:lvl4pPr algn="ctr" rtl="0">
              <a:spcBef>
                <a:spcPts val="0"/>
              </a:spcBef>
              <a:spcAft>
                <a:spcPts val="0"/>
              </a:spcAft>
              <a:defRPr/>
            </a:lvl4pPr>
            <a:lvl5pPr algn="ctr" rtl="0">
              <a:spcBef>
                <a:spcPts val="0"/>
              </a:spcBef>
              <a:spcAft>
                <a:spcPts val="0"/>
              </a:spcAft>
              <a:defRPr/>
            </a:lvl5pPr>
            <a:lvl6pPr marL="457200" algn="ctr" rtl="0">
              <a:spcBef>
                <a:spcPts val="0"/>
              </a:spcBef>
              <a:spcAft>
                <a:spcPts val="0"/>
              </a:spcAft>
              <a:defRPr/>
            </a:lvl6pPr>
            <a:lvl7pPr marL="914400" algn="ctr" rtl="0">
              <a:spcBef>
                <a:spcPts val="0"/>
              </a:spcBef>
              <a:spcAft>
                <a:spcPts val="0"/>
              </a:spcAft>
              <a:defRPr/>
            </a:lvl7pPr>
            <a:lvl8pPr marL="1371600" algn="ctr" rtl="0">
              <a:spcBef>
                <a:spcPts val="0"/>
              </a:spcBef>
              <a:spcAft>
                <a:spcPts val="0"/>
              </a:spcAft>
              <a:defRPr/>
            </a:lvl8pPr>
            <a:lvl9pPr marL="1828800" algn="ctr" rtl="0">
              <a:spcBef>
                <a:spcPts val="0"/>
              </a:spcBef>
              <a:spcAft>
                <a:spcPts val="0"/>
              </a:spcAft>
              <a:defRPr/>
            </a:lvl9pPr>
          </a:lstStyle>
          <a:p>
            <a:endParaRPr/>
          </a:p>
        </p:txBody>
      </p:sp>
      <p:sp>
        <p:nvSpPr>
          <p:cNvPr id="40" name="Shape 40"/>
          <p:cNvSpPr txBox="1">
            <a:spLocks noGrp="1"/>
          </p:cNvSpPr>
          <p:nvPr>
            <p:ph type="body" idx="1"/>
          </p:nvPr>
        </p:nvSpPr>
        <p:spPr>
          <a:xfrm rot="5400000">
            <a:off x="541337" y="190500"/>
            <a:ext cx="5851525" cy="6019799"/>
          </a:xfrm>
          <a:prstGeom prst="rect">
            <a:avLst/>
          </a:prstGeom>
          <a:noFill/>
          <a:ln>
            <a:noFill/>
          </a:ln>
        </p:spPr>
        <p:txBody>
          <a:bodyPr lIns="91425" tIns="91425" rIns="91425" bIns="91425" anchor="t" anchorCtr="0"/>
          <a:lstStyle>
            <a:lvl1pPr marL="342900" indent="-139700" algn="l" rtl="0">
              <a:spcBef>
                <a:spcPts val="640"/>
              </a:spcBef>
              <a:spcAft>
                <a:spcPts val="0"/>
              </a:spcAft>
              <a:buClr>
                <a:schemeClr val="dk1"/>
              </a:buClr>
              <a:buFont typeface="Arial"/>
              <a:buChar char="•"/>
              <a:defRPr/>
            </a:lvl1pPr>
            <a:lvl2pPr marL="742950" indent="-107950" algn="l" rtl="0">
              <a:spcBef>
                <a:spcPts val="560"/>
              </a:spcBef>
              <a:spcAft>
                <a:spcPts val="0"/>
              </a:spcAft>
              <a:buClr>
                <a:schemeClr val="dk1"/>
              </a:buClr>
              <a:buFont typeface="Arial"/>
              <a:buChar char="–"/>
              <a:defRPr/>
            </a:lvl2pPr>
            <a:lvl3pPr marL="1143000" indent="-76200" algn="l" rtl="0">
              <a:spcBef>
                <a:spcPts val="480"/>
              </a:spcBef>
              <a:spcAft>
                <a:spcPts val="0"/>
              </a:spcAft>
              <a:buClr>
                <a:schemeClr val="dk1"/>
              </a:buClr>
              <a:buFont typeface="Arial"/>
              <a:buChar char="•"/>
              <a:defRPr/>
            </a:lvl3pPr>
            <a:lvl4pPr marL="1600200" indent="-101600" algn="l" rtl="0">
              <a:spcBef>
                <a:spcPts val="400"/>
              </a:spcBef>
              <a:spcAft>
                <a:spcPts val="0"/>
              </a:spcAft>
              <a:buClr>
                <a:schemeClr val="dk1"/>
              </a:buClr>
              <a:buFont typeface="Arial"/>
              <a:buChar char="–"/>
              <a:defRPr/>
            </a:lvl4pPr>
            <a:lvl5pPr marL="2057400" indent="-101600" algn="l" rtl="0">
              <a:spcBef>
                <a:spcPts val="400"/>
              </a:spcBef>
              <a:spcAft>
                <a:spcPts val="0"/>
              </a:spcAft>
              <a:buClr>
                <a:schemeClr val="dk1"/>
              </a:buClr>
              <a:buFont typeface="Arial"/>
              <a:buChar char="»"/>
              <a:defRPr/>
            </a:lvl5pPr>
            <a:lvl6pPr marL="2514600" indent="-101600" algn="l" rtl="0">
              <a:spcBef>
                <a:spcPts val="400"/>
              </a:spcBef>
              <a:buClr>
                <a:schemeClr val="dk1"/>
              </a:buClr>
              <a:buFont typeface="Arial"/>
              <a:buChar char="•"/>
              <a:defRPr/>
            </a:lvl6pPr>
            <a:lvl7pPr marL="2971800" indent="-101600" algn="l" rtl="0">
              <a:spcBef>
                <a:spcPts val="400"/>
              </a:spcBef>
              <a:buClr>
                <a:schemeClr val="dk1"/>
              </a:buClr>
              <a:buFont typeface="Arial"/>
              <a:buChar char="•"/>
              <a:defRPr/>
            </a:lvl7pPr>
            <a:lvl8pPr marL="3429000" indent="-101600" algn="l" rtl="0">
              <a:spcBef>
                <a:spcPts val="400"/>
              </a:spcBef>
              <a:buClr>
                <a:schemeClr val="dk1"/>
              </a:buClr>
              <a:buFont typeface="Arial"/>
              <a:buChar char="•"/>
              <a:defRPr/>
            </a:lvl8pPr>
            <a:lvl9pPr marL="3886200" indent="-101600" algn="l" rtl="0">
              <a:spcBef>
                <a:spcPts val="400"/>
              </a:spcBef>
              <a:buClr>
                <a:schemeClr val="dk1"/>
              </a:buClr>
              <a:buFont typeface="Arial"/>
              <a:buChar char="•"/>
              <a:defRPr/>
            </a:lvl9pPr>
          </a:lstStyle>
          <a:p>
            <a:endParaRPr/>
          </a:p>
        </p:txBody>
      </p:sp>
      <p:sp>
        <p:nvSpPr>
          <p:cNvPr id="41" name="Shape 41"/>
          <p:cNvSpPr txBox="1">
            <a:spLocks noGrp="1"/>
          </p:cNvSpPr>
          <p:nvPr>
            <p:ph type="dt" idx="10"/>
          </p:nvPr>
        </p:nvSpPr>
        <p:spPr>
          <a:xfrm>
            <a:off x="457200" y="6356350"/>
            <a:ext cx="2133599" cy="365125"/>
          </a:xfrm>
          <a:prstGeom prst="rect">
            <a:avLst/>
          </a:prstGeom>
          <a:noFill/>
          <a:ln>
            <a:noFill/>
          </a:ln>
        </p:spPr>
        <p:txBody>
          <a:bodyPr lIns="91425" tIns="91425" rIns="91425" bIns="91425" anchor="ctr" anchorCtr="0"/>
          <a:lstStyle>
            <a:lvl1pPr marL="0" marR="0" indent="0" algn="l" rtl="0">
              <a:spcBef>
                <a:spcPts val="0"/>
              </a:spcBef>
              <a:defRPr/>
            </a:lvl1pPr>
            <a:lvl2pPr marL="0" marR="0" indent="0" algn="l" rtl="0">
              <a:spcBef>
                <a:spcPts val="0"/>
              </a:spcBef>
              <a:defRPr/>
            </a:lvl2pPr>
            <a:lvl3pPr marL="0" marR="0" indent="0" algn="l" rtl="0">
              <a:spcBef>
                <a:spcPts val="0"/>
              </a:spcBef>
              <a:defRPr/>
            </a:lvl3pPr>
            <a:lvl4pPr marL="0" marR="0" indent="0" algn="l" rtl="0">
              <a:spcBef>
                <a:spcPts val="0"/>
              </a:spcBef>
              <a:defRPr/>
            </a:lvl4pPr>
            <a:lvl5pPr marL="0" marR="0" indent="0" algn="l" rtl="0">
              <a:spcBef>
                <a:spcPts val="0"/>
              </a:spcBef>
              <a:defRPr/>
            </a:lvl5pPr>
            <a:lvl6pPr marL="0" marR="0" indent="0" algn="l" rtl="0">
              <a:spcBef>
                <a:spcPts val="0"/>
              </a:spcBef>
              <a:defRPr/>
            </a:lvl6pPr>
            <a:lvl7pPr marL="0" marR="0" indent="0" algn="l" rtl="0">
              <a:spcBef>
                <a:spcPts val="0"/>
              </a:spcBef>
              <a:defRPr/>
            </a:lvl7pPr>
            <a:lvl8pPr marL="0" marR="0" indent="0" algn="l" rtl="0">
              <a:spcBef>
                <a:spcPts val="0"/>
              </a:spcBef>
              <a:defRPr/>
            </a:lvl8pPr>
            <a:lvl9pPr marL="0" marR="0" indent="0" algn="l" rtl="0">
              <a:spcBef>
                <a:spcPts val="0"/>
              </a:spcBef>
              <a:defRPr/>
            </a:lvl9pPr>
          </a:lstStyle>
          <a:p>
            <a:endParaRPr/>
          </a:p>
        </p:txBody>
      </p:sp>
      <p:sp>
        <p:nvSpPr>
          <p:cNvPr id="42" name="Shape 42"/>
          <p:cNvSpPr txBox="1">
            <a:spLocks noGrp="1"/>
          </p:cNvSpPr>
          <p:nvPr>
            <p:ph type="ftr" idx="11"/>
          </p:nvPr>
        </p:nvSpPr>
        <p:spPr>
          <a:xfrm>
            <a:off x="3124200" y="6356350"/>
            <a:ext cx="2895600" cy="365125"/>
          </a:xfrm>
          <a:prstGeom prst="rect">
            <a:avLst/>
          </a:prstGeom>
          <a:noFill/>
          <a:ln>
            <a:noFill/>
          </a:ln>
        </p:spPr>
        <p:txBody>
          <a:bodyPr lIns="91425" tIns="91425" rIns="91425" bIns="91425" anchor="ctr" anchorCtr="0"/>
          <a:lstStyle>
            <a:lvl1pPr marL="0" marR="0" indent="0" algn="l" rtl="0">
              <a:spcBef>
                <a:spcPts val="0"/>
              </a:spcBef>
              <a:defRPr/>
            </a:lvl1pPr>
            <a:lvl2pPr marL="457200" marR="0" indent="0" algn="l" rtl="0">
              <a:spcBef>
                <a:spcPts val="0"/>
              </a:spcBef>
              <a:defRPr/>
            </a:lvl2pPr>
            <a:lvl3pPr marL="914400" marR="0" indent="0" algn="l" rtl="0">
              <a:spcBef>
                <a:spcPts val="0"/>
              </a:spcBef>
              <a:defRPr/>
            </a:lvl3pPr>
            <a:lvl4pPr marL="1371600" marR="0" indent="0" algn="l" rtl="0">
              <a:spcBef>
                <a:spcPts val="0"/>
              </a:spcBef>
              <a:defRPr/>
            </a:lvl4pPr>
            <a:lvl5pPr marL="1828800" marR="0" indent="0" algn="l" rtl="0">
              <a:spcBef>
                <a:spcPts val="0"/>
              </a:spcBef>
              <a:defRPr/>
            </a:lvl5pPr>
            <a:lvl6pPr marL="2286000" marR="0" indent="0" algn="l" rtl="0">
              <a:spcBef>
                <a:spcPts val="0"/>
              </a:spcBef>
              <a:defRPr/>
            </a:lvl6pPr>
            <a:lvl7pPr marL="2743200" marR="0" indent="0" algn="l" rtl="0">
              <a:spcBef>
                <a:spcPts val="0"/>
              </a:spcBef>
              <a:defRPr/>
            </a:lvl7pPr>
            <a:lvl8pPr marL="3200400" marR="0" indent="0" algn="l" rtl="0">
              <a:spcBef>
                <a:spcPts val="0"/>
              </a:spcBef>
              <a:defRPr/>
            </a:lvl8pPr>
            <a:lvl9pPr marL="3657600" marR="0" indent="0" algn="l" rtl="0">
              <a:spcBef>
                <a:spcPts val="0"/>
              </a:spcBef>
              <a:defRPr/>
            </a:lvl9pPr>
          </a:lstStyle>
          <a:p>
            <a:endParaRPr/>
          </a:p>
        </p:txBody>
      </p:sp>
      <p:sp>
        <p:nvSpPr>
          <p:cNvPr id="43" name="Shape 43"/>
          <p:cNvSpPr txBox="1">
            <a:spLocks noGrp="1"/>
          </p:cNvSpPr>
          <p:nvPr>
            <p:ph type="sldNum" idx="12"/>
          </p:nvPr>
        </p:nvSpPr>
        <p:spPr>
          <a:xfrm>
            <a:off x="6553200" y="6356350"/>
            <a:ext cx="2133599" cy="365125"/>
          </a:xfrm>
          <a:prstGeom prst="rect">
            <a:avLst/>
          </a:prstGeom>
          <a:noFill/>
          <a:ln>
            <a:noFill/>
          </a:ln>
        </p:spPr>
        <p:txBody>
          <a:bodyPr lIns="91425" tIns="45700" rIns="91425" bIns="45700" anchor="ctr" anchorCtr="0">
            <a:noAutofit/>
          </a:bodyPr>
          <a:lstStyle>
            <a:lvl1pPr marL="0" marR="0" indent="0" algn="r" rtl="0">
              <a:lnSpc>
                <a:spcPct val="100000"/>
              </a:lnSpc>
              <a:spcBef>
                <a:spcPts val="0"/>
              </a:spcBef>
              <a:spcAft>
                <a:spcPts val="0"/>
              </a:spcAft>
              <a:buNone/>
              <a:defRPr sz="1200" b="0" i="0" u="none" strike="noStrike" cap="none" baseline="0">
                <a:solidFill>
                  <a:srgbClr val="898989"/>
                </a:solidFill>
                <a:latin typeface="Calibri"/>
                <a:ea typeface="Calibri"/>
                <a:cs typeface="Calibri"/>
                <a:sym typeface="Calibri"/>
              </a:defRPr>
            </a:lvl1pPr>
          </a:lstStyle>
          <a:p>
            <a:pPr marL="0" lvl="0" indent="0">
              <a:spcBef>
                <a:spcPts val="0"/>
              </a:spcBef>
              <a:buClr>
                <a:srgbClr val="898989"/>
              </a:buClr>
              <a:buSzPct val="25000"/>
              <a:buFont typeface="Calibri"/>
              <a:buNone/>
            </a:pPr>
            <a:fld id="{00000000-1234-1234-1234-123412341234}" type="slidenum">
              <a:rPr lang="en-US"/>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vertTx">
  <p:cSld name="Title and Vertical Text">
    <p:spTree>
      <p:nvGrpSpPr>
        <p:cNvPr id="1" name="Shape 44"/>
        <p:cNvGrpSpPr/>
        <p:nvPr/>
      </p:nvGrpSpPr>
      <p:grpSpPr>
        <a:xfrm>
          <a:off x="0" y="0"/>
          <a:ext cx="0" cy="0"/>
          <a:chOff x="0" y="0"/>
          <a:chExt cx="0" cy="0"/>
        </a:xfrm>
      </p:grpSpPr>
      <p:sp>
        <p:nvSpPr>
          <p:cNvPr id="45" name="Shape 45"/>
          <p:cNvSpPr txBox="1">
            <a:spLocks noGrp="1"/>
          </p:cNvSpPr>
          <p:nvPr>
            <p:ph type="title"/>
          </p:nvPr>
        </p:nvSpPr>
        <p:spPr>
          <a:xfrm>
            <a:off x="457200" y="274637"/>
            <a:ext cx="8229600" cy="1143000"/>
          </a:xfrm>
          <a:prstGeom prst="rect">
            <a:avLst/>
          </a:prstGeom>
          <a:noFill/>
          <a:ln>
            <a:noFill/>
          </a:ln>
        </p:spPr>
        <p:txBody>
          <a:bodyPr lIns="91425" tIns="91425" rIns="91425" bIns="91425" anchor="ctr" anchorCtr="0"/>
          <a:lstStyle>
            <a:lvl1pPr algn="ctr" rtl="0">
              <a:spcBef>
                <a:spcPts val="0"/>
              </a:spcBef>
              <a:spcAft>
                <a:spcPts val="0"/>
              </a:spcAft>
              <a:defRPr/>
            </a:lvl1pPr>
            <a:lvl2pPr algn="ctr" rtl="0">
              <a:spcBef>
                <a:spcPts val="0"/>
              </a:spcBef>
              <a:spcAft>
                <a:spcPts val="0"/>
              </a:spcAft>
              <a:defRPr/>
            </a:lvl2pPr>
            <a:lvl3pPr algn="ctr" rtl="0">
              <a:spcBef>
                <a:spcPts val="0"/>
              </a:spcBef>
              <a:spcAft>
                <a:spcPts val="0"/>
              </a:spcAft>
              <a:defRPr/>
            </a:lvl3pPr>
            <a:lvl4pPr algn="ctr" rtl="0">
              <a:spcBef>
                <a:spcPts val="0"/>
              </a:spcBef>
              <a:spcAft>
                <a:spcPts val="0"/>
              </a:spcAft>
              <a:defRPr/>
            </a:lvl4pPr>
            <a:lvl5pPr algn="ctr" rtl="0">
              <a:spcBef>
                <a:spcPts val="0"/>
              </a:spcBef>
              <a:spcAft>
                <a:spcPts val="0"/>
              </a:spcAft>
              <a:defRPr/>
            </a:lvl5pPr>
            <a:lvl6pPr marL="457200" algn="ctr" rtl="0">
              <a:spcBef>
                <a:spcPts val="0"/>
              </a:spcBef>
              <a:spcAft>
                <a:spcPts val="0"/>
              </a:spcAft>
              <a:defRPr/>
            </a:lvl6pPr>
            <a:lvl7pPr marL="914400" algn="ctr" rtl="0">
              <a:spcBef>
                <a:spcPts val="0"/>
              </a:spcBef>
              <a:spcAft>
                <a:spcPts val="0"/>
              </a:spcAft>
              <a:defRPr/>
            </a:lvl7pPr>
            <a:lvl8pPr marL="1371600" algn="ctr" rtl="0">
              <a:spcBef>
                <a:spcPts val="0"/>
              </a:spcBef>
              <a:spcAft>
                <a:spcPts val="0"/>
              </a:spcAft>
              <a:defRPr/>
            </a:lvl8pPr>
            <a:lvl9pPr marL="1828800" algn="ctr" rtl="0">
              <a:spcBef>
                <a:spcPts val="0"/>
              </a:spcBef>
              <a:spcAft>
                <a:spcPts val="0"/>
              </a:spcAft>
              <a:defRPr/>
            </a:lvl9pPr>
          </a:lstStyle>
          <a:p>
            <a:endParaRPr/>
          </a:p>
        </p:txBody>
      </p:sp>
      <p:sp>
        <p:nvSpPr>
          <p:cNvPr id="46" name="Shape 46"/>
          <p:cNvSpPr txBox="1">
            <a:spLocks noGrp="1"/>
          </p:cNvSpPr>
          <p:nvPr>
            <p:ph type="body" idx="1"/>
          </p:nvPr>
        </p:nvSpPr>
        <p:spPr>
          <a:xfrm rot="5400000">
            <a:off x="2309018" y="-251619"/>
            <a:ext cx="4525961" cy="8229600"/>
          </a:xfrm>
          <a:prstGeom prst="rect">
            <a:avLst/>
          </a:prstGeom>
          <a:noFill/>
          <a:ln>
            <a:noFill/>
          </a:ln>
        </p:spPr>
        <p:txBody>
          <a:bodyPr lIns="91425" tIns="91425" rIns="91425" bIns="91425" anchor="t" anchorCtr="0"/>
          <a:lstStyle>
            <a:lvl1pPr marL="342900" indent="-139700" algn="l" rtl="0">
              <a:spcBef>
                <a:spcPts val="640"/>
              </a:spcBef>
              <a:spcAft>
                <a:spcPts val="0"/>
              </a:spcAft>
              <a:buClr>
                <a:schemeClr val="dk1"/>
              </a:buClr>
              <a:buFont typeface="Arial"/>
              <a:buChar char="•"/>
              <a:defRPr/>
            </a:lvl1pPr>
            <a:lvl2pPr marL="742950" indent="-107950" algn="l" rtl="0">
              <a:spcBef>
                <a:spcPts val="560"/>
              </a:spcBef>
              <a:spcAft>
                <a:spcPts val="0"/>
              </a:spcAft>
              <a:buClr>
                <a:schemeClr val="dk1"/>
              </a:buClr>
              <a:buFont typeface="Arial"/>
              <a:buChar char="–"/>
              <a:defRPr/>
            </a:lvl2pPr>
            <a:lvl3pPr marL="1143000" indent="-76200" algn="l" rtl="0">
              <a:spcBef>
                <a:spcPts val="480"/>
              </a:spcBef>
              <a:spcAft>
                <a:spcPts val="0"/>
              </a:spcAft>
              <a:buClr>
                <a:schemeClr val="dk1"/>
              </a:buClr>
              <a:buFont typeface="Arial"/>
              <a:buChar char="•"/>
              <a:defRPr/>
            </a:lvl3pPr>
            <a:lvl4pPr marL="1600200" indent="-101600" algn="l" rtl="0">
              <a:spcBef>
                <a:spcPts val="400"/>
              </a:spcBef>
              <a:spcAft>
                <a:spcPts val="0"/>
              </a:spcAft>
              <a:buClr>
                <a:schemeClr val="dk1"/>
              </a:buClr>
              <a:buFont typeface="Arial"/>
              <a:buChar char="–"/>
              <a:defRPr/>
            </a:lvl4pPr>
            <a:lvl5pPr marL="2057400" indent="-101600" algn="l" rtl="0">
              <a:spcBef>
                <a:spcPts val="400"/>
              </a:spcBef>
              <a:spcAft>
                <a:spcPts val="0"/>
              </a:spcAft>
              <a:buClr>
                <a:schemeClr val="dk1"/>
              </a:buClr>
              <a:buFont typeface="Arial"/>
              <a:buChar char="»"/>
              <a:defRPr/>
            </a:lvl5pPr>
            <a:lvl6pPr marL="2514600" indent="-101600" algn="l" rtl="0">
              <a:spcBef>
                <a:spcPts val="400"/>
              </a:spcBef>
              <a:buClr>
                <a:schemeClr val="dk1"/>
              </a:buClr>
              <a:buFont typeface="Arial"/>
              <a:buChar char="•"/>
              <a:defRPr/>
            </a:lvl6pPr>
            <a:lvl7pPr marL="2971800" indent="-101600" algn="l" rtl="0">
              <a:spcBef>
                <a:spcPts val="400"/>
              </a:spcBef>
              <a:buClr>
                <a:schemeClr val="dk1"/>
              </a:buClr>
              <a:buFont typeface="Arial"/>
              <a:buChar char="•"/>
              <a:defRPr/>
            </a:lvl7pPr>
            <a:lvl8pPr marL="3429000" indent="-101600" algn="l" rtl="0">
              <a:spcBef>
                <a:spcPts val="400"/>
              </a:spcBef>
              <a:buClr>
                <a:schemeClr val="dk1"/>
              </a:buClr>
              <a:buFont typeface="Arial"/>
              <a:buChar char="•"/>
              <a:defRPr/>
            </a:lvl8pPr>
            <a:lvl9pPr marL="3886200" indent="-101600" algn="l" rtl="0">
              <a:spcBef>
                <a:spcPts val="400"/>
              </a:spcBef>
              <a:buClr>
                <a:schemeClr val="dk1"/>
              </a:buClr>
              <a:buFont typeface="Arial"/>
              <a:buChar char="•"/>
              <a:defRPr/>
            </a:lvl9pPr>
          </a:lstStyle>
          <a:p>
            <a:endParaRPr/>
          </a:p>
        </p:txBody>
      </p:sp>
      <p:sp>
        <p:nvSpPr>
          <p:cNvPr id="47" name="Shape 47"/>
          <p:cNvSpPr txBox="1">
            <a:spLocks noGrp="1"/>
          </p:cNvSpPr>
          <p:nvPr>
            <p:ph type="dt" idx="10"/>
          </p:nvPr>
        </p:nvSpPr>
        <p:spPr>
          <a:xfrm>
            <a:off x="457200" y="6356350"/>
            <a:ext cx="2133599" cy="365125"/>
          </a:xfrm>
          <a:prstGeom prst="rect">
            <a:avLst/>
          </a:prstGeom>
          <a:noFill/>
          <a:ln>
            <a:noFill/>
          </a:ln>
        </p:spPr>
        <p:txBody>
          <a:bodyPr lIns="91425" tIns="91425" rIns="91425" bIns="91425" anchor="ctr" anchorCtr="0"/>
          <a:lstStyle>
            <a:lvl1pPr marL="0" marR="0" indent="0" algn="l" rtl="0">
              <a:spcBef>
                <a:spcPts val="0"/>
              </a:spcBef>
              <a:defRPr/>
            </a:lvl1pPr>
            <a:lvl2pPr marL="0" marR="0" indent="0" algn="l" rtl="0">
              <a:spcBef>
                <a:spcPts val="0"/>
              </a:spcBef>
              <a:defRPr/>
            </a:lvl2pPr>
            <a:lvl3pPr marL="0" marR="0" indent="0" algn="l" rtl="0">
              <a:spcBef>
                <a:spcPts val="0"/>
              </a:spcBef>
              <a:defRPr/>
            </a:lvl3pPr>
            <a:lvl4pPr marL="0" marR="0" indent="0" algn="l" rtl="0">
              <a:spcBef>
                <a:spcPts val="0"/>
              </a:spcBef>
              <a:defRPr/>
            </a:lvl4pPr>
            <a:lvl5pPr marL="0" marR="0" indent="0" algn="l" rtl="0">
              <a:spcBef>
                <a:spcPts val="0"/>
              </a:spcBef>
              <a:defRPr/>
            </a:lvl5pPr>
            <a:lvl6pPr marL="0" marR="0" indent="0" algn="l" rtl="0">
              <a:spcBef>
                <a:spcPts val="0"/>
              </a:spcBef>
              <a:defRPr/>
            </a:lvl6pPr>
            <a:lvl7pPr marL="0" marR="0" indent="0" algn="l" rtl="0">
              <a:spcBef>
                <a:spcPts val="0"/>
              </a:spcBef>
              <a:defRPr/>
            </a:lvl7pPr>
            <a:lvl8pPr marL="0" marR="0" indent="0" algn="l" rtl="0">
              <a:spcBef>
                <a:spcPts val="0"/>
              </a:spcBef>
              <a:defRPr/>
            </a:lvl8pPr>
            <a:lvl9pPr marL="0" marR="0" indent="0" algn="l" rtl="0">
              <a:spcBef>
                <a:spcPts val="0"/>
              </a:spcBef>
              <a:defRPr/>
            </a:lvl9pPr>
          </a:lstStyle>
          <a:p>
            <a:endParaRPr/>
          </a:p>
        </p:txBody>
      </p:sp>
      <p:sp>
        <p:nvSpPr>
          <p:cNvPr id="48" name="Shape 48"/>
          <p:cNvSpPr txBox="1">
            <a:spLocks noGrp="1"/>
          </p:cNvSpPr>
          <p:nvPr>
            <p:ph type="ftr" idx="11"/>
          </p:nvPr>
        </p:nvSpPr>
        <p:spPr>
          <a:xfrm>
            <a:off x="3124200" y="6356350"/>
            <a:ext cx="2895600" cy="365125"/>
          </a:xfrm>
          <a:prstGeom prst="rect">
            <a:avLst/>
          </a:prstGeom>
          <a:noFill/>
          <a:ln>
            <a:noFill/>
          </a:ln>
        </p:spPr>
        <p:txBody>
          <a:bodyPr lIns="91425" tIns="91425" rIns="91425" bIns="91425" anchor="ctr" anchorCtr="0"/>
          <a:lstStyle>
            <a:lvl1pPr marL="0" marR="0" indent="0" algn="l" rtl="0">
              <a:spcBef>
                <a:spcPts val="0"/>
              </a:spcBef>
              <a:defRPr/>
            </a:lvl1pPr>
            <a:lvl2pPr marL="457200" marR="0" indent="0" algn="l" rtl="0">
              <a:spcBef>
                <a:spcPts val="0"/>
              </a:spcBef>
              <a:defRPr/>
            </a:lvl2pPr>
            <a:lvl3pPr marL="914400" marR="0" indent="0" algn="l" rtl="0">
              <a:spcBef>
                <a:spcPts val="0"/>
              </a:spcBef>
              <a:defRPr/>
            </a:lvl3pPr>
            <a:lvl4pPr marL="1371600" marR="0" indent="0" algn="l" rtl="0">
              <a:spcBef>
                <a:spcPts val="0"/>
              </a:spcBef>
              <a:defRPr/>
            </a:lvl4pPr>
            <a:lvl5pPr marL="1828800" marR="0" indent="0" algn="l" rtl="0">
              <a:spcBef>
                <a:spcPts val="0"/>
              </a:spcBef>
              <a:defRPr/>
            </a:lvl5pPr>
            <a:lvl6pPr marL="2286000" marR="0" indent="0" algn="l" rtl="0">
              <a:spcBef>
                <a:spcPts val="0"/>
              </a:spcBef>
              <a:defRPr/>
            </a:lvl6pPr>
            <a:lvl7pPr marL="2743200" marR="0" indent="0" algn="l" rtl="0">
              <a:spcBef>
                <a:spcPts val="0"/>
              </a:spcBef>
              <a:defRPr/>
            </a:lvl7pPr>
            <a:lvl8pPr marL="3200400" marR="0" indent="0" algn="l" rtl="0">
              <a:spcBef>
                <a:spcPts val="0"/>
              </a:spcBef>
              <a:defRPr/>
            </a:lvl8pPr>
            <a:lvl9pPr marL="3657600" marR="0" indent="0" algn="l" rtl="0">
              <a:spcBef>
                <a:spcPts val="0"/>
              </a:spcBef>
              <a:defRPr/>
            </a:lvl9pPr>
          </a:lstStyle>
          <a:p>
            <a:endParaRPr/>
          </a:p>
        </p:txBody>
      </p:sp>
      <p:sp>
        <p:nvSpPr>
          <p:cNvPr id="49" name="Shape 49"/>
          <p:cNvSpPr txBox="1">
            <a:spLocks noGrp="1"/>
          </p:cNvSpPr>
          <p:nvPr>
            <p:ph type="sldNum" idx="12"/>
          </p:nvPr>
        </p:nvSpPr>
        <p:spPr>
          <a:xfrm>
            <a:off x="6553200" y="6356350"/>
            <a:ext cx="2133599" cy="365125"/>
          </a:xfrm>
          <a:prstGeom prst="rect">
            <a:avLst/>
          </a:prstGeom>
          <a:noFill/>
          <a:ln>
            <a:noFill/>
          </a:ln>
        </p:spPr>
        <p:txBody>
          <a:bodyPr lIns="91425" tIns="45700" rIns="91425" bIns="45700" anchor="ctr" anchorCtr="0">
            <a:noAutofit/>
          </a:bodyPr>
          <a:lstStyle>
            <a:lvl1pPr marL="0" marR="0" indent="0" algn="r" rtl="0">
              <a:lnSpc>
                <a:spcPct val="100000"/>
              </a:lnSpc>
              <a:spcBef>
                <a:spcPts val="0"/>
              </a:spcBef>
              <a:spcAft>
                <a:spcPts val="0"/>
              </a:spcAft>
              <a:buNone/>
              <a:defRPr sz="1200" b="0" i="0" u="none" strike="noStrike" cap="none" baseline="0">
                <a:solidFill>
                  <a:srgbClr val="898989"/>
                </a:solidFill>
                <a:latin typeface="Calibri"/>
                <a:ea typeface="Calibri"/>
                <a:cs typeface="Calibri"/>
                <a:sym typeface="Calibri"/>
              </a:defRPr>
            </a:lvl1pPr>
          </a:lstStyle>
          <a:p>
            <a:pPr marL="0" lvl="0" indent="0">
              <a:spcBef>
                <a:spcPts val="0"/>
              </a:spcBef>
              <a:buClr>
                <a:srgbClr val="898989"/>
              </a:buClr>
              <a:buSzPct val="25000"/>
              <a:buFont typeface="Calibri"/>
              <a:buNone/>
            </a:pPr>
            <a:fld id="{00000000-1234-1234-1234-123412341234}" type="slidenum">
              <a:rPr lang="en-US"/>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picTx">
  <p:cSld name="Picture with Caption">
    <p:spTree>
      <p:nvGrpSpPr>
        <p:cNvPr id="1" name="Shape 50"/>
        <p:cNvGrpSpPr/>
        <p:nvPr/>
      </p:nvGrpSpPr>
      <p:grpSpPr>
        <a:xfrm>
          <a:off x="0" y="0"/>
          <a:ext cx="0" cy="0"/>
          <a:chOff x="0" y="0"/>
          <a:chExt cx="0" cy="0"/>
        </a:xfrm>
      </p:grpSpPr>
      <p:sp>
        <p:nvSpPr>
          <p:cNvPr id="51" name="Shape 51"/>
          <p:cNvSpPr txBox="1">
            <a:spLocks noGrp="1"/>
          </p:cNvSpPr>
          <p:nvPr>
            <p:ph type="title"/>
          </p:nvPr>
        </p:nvSpPr>
        <p:spPr>
          <a:xfrm>
            <a:off x="1792288" y="4800600"/>
            <a:ext cx="5486399" cy="566737"/>
          </a:xfrm>
          <a:prstGeom prst="rect">
            <a:avLst/>
          </a:prstGeom>
          <a:noFill/>
          <a:ln>
            <a:noFill/>
          </a:ln>
        </p:spPr>
        <p:txBody>
          <a:bodyPr lIns="91425" tIns="91425" rIns="91425" bIns="91425" anchor="b" anchorCtr="0"/>
          <a:lstStyle>
            <a:lvl1pPr algn="l" rtl="0">
              <a:spcBef>
                <a:spcPts val="0"/>
              </a:spcBef>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a:endParaRPr/>
          </a:p>
        </p:txBody>
      </p:sp>
      <p:sp>
        <p:nvSpPr>
          <p:cNvPr id="52" name="Shape 52"/>
          <p:cNvSpPr>
            <a:spLocks noGrp="1"/>
          </p:cNvSpPr>
          <p:nvPr>
            <p:ph type="pic" idx="2"/>
          </p:nvPr>
        </p:nvSpPr>
        <p:spPr>
          <a:xfrm>
            <a:off x="1792288" y="612775"/>
            <a:ext cx="5486399" cy="4114800"/>
          </a:xfrm>
          <a:prstGeom prst="rect">
            <a:avLst/>
          </a:prstGeom>
          <a:noFill/>
          <a:ln>
            <a:noFill/>
          </a:ln>
        </p:spPr>
      </p:sp>
      <p:sp>
        <p:nvSpPr>
          <p:cNvPr id="53" name="Shape 53"/>
          <p:cNvSpPr txBox="1">
            <a:spLocks noGrp="1"/>
          </p:cNvSpPr>
          <p:nvPr>
            <p:ph type="body" idx="1"/>
          </p:nvPr>
        </p:nvSpPr>
        <p:spPr>
          <a:xfrm>
            <a:off x="1792288" y="5367337"/>
            <a:ext cx="5486399" cy="804861"/>
          </a:xfrm>
          <a:prstGeom prst="rect">
            <a:avLst/>
          </a:prstGeom>
          <a:noFill/>
          <a:ln>
            <a:noFill/>
          </a:ln>
        </p:spPr>
        <p:txBody>
          <a:bodyPr lIns="91425" tIns="91425" rIns="91425" bIns="91425" anchor="t" anchorCtr="0"/>
          <a:lstStyle>
            <a:lvl1pPr marL="0" indent="0" rtl="0">
              <a:spcBef>
                <a:spcPts val="0"/>
              </a:spcBef>
              <a:buFont typeface="Calibri"/>
              <a:buNone/>
              <a:defRPr/>
            </a:lvl1pPr>
            <a:lvl2pPr marL="457200" indent="0" rtl="0">
              <a:spcBef>
                <a:spcPts val="0"/>
              </a:spcBef>
              <a:buFont typeface="Calibri"/>
              <a:buNone/>
              <a:defRPr/>
            </a:lvl2pPr>
            <a:lvl3pPr marL="914400" indent="0" rtl="0">
              <a:spcBef>
                <a:spcPts val="0"/>
              </a:spcBef>
              <a:buFont typeface="Calibri"/>
              <a:buNone/>
              <a:defRPr/>
            </a:lvl3pPr>
            <a:lvl4pPr marL="1371600" indent="0" rtl="0">
              <a:spcBef>
                <a:spcPts val="0"/>
              </a:spcBef>
              <a:buFont typeface="Calibri"/>
              <a:buNone/>
              <a:defRPr/>
            </a:lvl4pPr>
            <a:lvl5pPr marL="1828800" indent="0" rtl="0">
              <a:spcBef>
                <a:spcPts val="0"/>
              </a:spcBef>
              <a:buFont typeface="Calibri"/>
              <a:buNone/>
              <a:defRPr/>
            </a:lvl5pPr>
            <a:lvl6pPr marL="2286000" indent="0" rtl="0">
              <a:spcBef>
                <a:spcPts val="0"/>
              </a:spcBef>
              <a:buFont typeface="Calibri"/>
              <a:buNone/>
              <a:defRPr/>
            </a:lvl6pPr>
            <a:lvl7pPr marL="2743200" indent="0" rtl="0">
              <a:spcBef>
                <a:spcPts val="0"/>
              </a:spcBef>
              <a:buFont typeface="Calibri"/>
              <a:buNone/>
              <a:defRPr/>
            </a:lvl7pPr>
            <a:lvl8pPr marL="3200400" indent="0" rtl="0">
              <a:spcBef>
                <a:spcPts val="0"/>
              </a:spcBef>
              <a:buFont typeface="Calibri"/>
              <a:buNone/>
              <a:defRPr/>
            </a:lvl8pPr>
            <a:lvl9pPr marL="3657600" indent="0" rtl="0">
              <a:spcBef>
                <a:spcPts val="0"/>
              </a:spcBef>
              <a:buFont typeface="Calibri"/>
              <a:buNone/>
              <a:defRPr/>
            </a:lvl9pPr>
          </a:lstStyle>
          <a:p>
            <a:endParaRPr/>
          </a:p>
        </p:txBody>
      </p:sp>
      <p:sp>
        <p:nvSpPr>
          <p:cNvPr id="54" name="Shape 54"/>
          <p:cNvSpPr txBox="1">
            <a:spLocks noGrp="1"/>
          </p:cNvSpPr>
          <p:nvPr>
            <p:ph type="dt" idx="10"/>
          </p:nvPr>
        </p:nvSpPr>
        <p:spPr>
          <a:xfrm>
            <a:off x="457200" y="6356350"/>
            <a:ext cx="2133599" cy="365125"/>
          </a:xfrm>
          <a:prstGeom prst="rect">
            <a:avLst/>
          </a:prstGeom>
          <a:noFill/>
          <a:ln>
            <a:noFill/>
          </a:ln>
        </p:spPr>
        <p:txBody>
          <a:bodyPr lIns="91425" tIns="91425" rIns="91425" bIns="91425" anchor="ctr" anchorCtr="0"/>
          <a:lstStyle>
            <a:lvl1pPr marL="0" marR="0" indent="0" algn="l" rtl="0">
              <a:spcBef>
                <a:spcPts val="0"/>
              </a:spcBef>
              <a:defRPr/>
            </a:lvl1pPr>
            <a:lvl2pPr marL="0" marR="0" indent="0" algn="l" rtl="0">
              <a:spcBef>
                <a:spcPts val="0"/>
              </a:spcBef>
              <a:defRPr/>
            </a:lvl2pPr>
            <a:lvl3pPr marL="0" marR="0" indent="0" algn="l" rtl="0">
              <a:spcBef>
                <a:spcPts val="0"/>
              </a:spcBef>
              <a:defRPr/>
            </a:lvl3pPr>
            <a:lvl4pPr marL="0" marR="0" indent="0" algn="l" rtl="0">
              <a:spcBef>
                <a:spcPts val="0"/>
              </a:spcBef>
              <a:defRPr/>
            </a:lvl4pPr>
            <a:lvl5pPr marL="0" marR="0" indent="0" algn="l" rtl="0">
              <a:spcBef>
                <a:spcPts val="0"/>
              </a:spcBef>
              <a:defRPr/>
            </a:lvl5pPr>
            <a:lvl6pPr marL="0" marR="0" indent="0" algn="l" rtl="0">
              <a:spcBef>
                <a:spcPts val="0"/>
              </a:spcBef>
              <a:defRPr/>
            </a:lvl6pPr>
            <a:lvl7pPr marL="0" marR="0" indent="0" algn="l" rtl="0">
              <a:spcBef>
                <a:spcPts val="0"/>
              </a:spcBef>
              <a:defRPr/>
            </a:lvl7pPr>
            <a:lvl8pPr marL="0" marR="0" indent="0" algn="l" rtl="0">
              <a:spcBef>
                <a:spcPts val="0"/>
              </a:spcBef>
              <a:defRPr/>
            </a:lvl8pPr>
            <a:lvl9pPr marL="0" marR="0" indent="0" algn="l" rtl="0">
              <a:spcBef>
                <a:spcPts val="0"/>
              </a:spcBef>
              <a:defRPr/>
            </a:lvl9pPr>
          </a:lstStyle>
          <a:p>
            <a:endParaRPr/>
          </a:p>
        </p:txBody>
      </p:sp>
      <p:sp>
        <p:nvSpPr>
          <p:cNvPr id="55" name="Shape 55"/>
          <p:cNvSpPr txBox="1">
            <a:spLocks noGrp="1"/>
          </p:cNvSpPr>
          <p:nvPr>
            <p:ph type="ftr" idx="11"/>
          </p:nvPr>
        </p:nvSpPr>
        <p:spPr>
          <a:xfrm>
            <a:off x="3124200" y="6356350"/>
            <a:ext cx="2895600" cy="365125"/>
          </a:xfrm>
          <a:prstGeom prst="rect">
            <a:avLst/>
          </a:prstGeom>
          <a:noFill/>
          <a:ln>
            <a:noFill/>
          </a:ln>
        </p:spPr>
        <p:txBody>
          <a:bodyPr lIns="91425" tIns="91425" rIns="91425" bIns="91425" anchor="ctr" anchorCtr="0"/>
          <a:lstStyle>
            <a:lvl1pPr marL="0" marR="0" indent="0" algn="l" rtl="0">
              <a:spcBef>
                <a:spcPts val="0"/>
              </a:spcBef>
              <a:defRPr/>
            </a:lvl1pPr>
            <a:lvl2pPr marL="457200" marR="0" indent="0" algn="l" rtl="0">
              <a:spcBef>
                <a:spcPts val="0"/>
              </a:spcBef>
              <a:defRPr/>
            </a:lvl2pPr>
            <a:lvl3pPr marL="914400" marR="0" indent="0" algn="l" rtl="0">
              <a:spcBef>
                <a:spcPts val="0"/>
              </a:spcBef>
              <a:defRPr/>
            </a:lvl3pPr>
            <a:lvl4pPr marL="1371600" marR="0" indent="0" algn="l" rtl="0">
              <a:spcBef>
                <a:spcPts val="0"/>
              </a:spcBef>
              <a:defRPr/>
            </a:lvl4pPr>
            <a:lvl5pPr marL="1828800" marR="0" indent="0" algn="l" rtl="0">
              <a:spcBef>
                <a:spcPts val="0"/>
              </a:spcBef>
              <a:defRPr/>
            </a:lvl5pPr>
            <a:lvl6pPr marL="2286000" marR="0" indent="0" algn="l" rtl="0">
              <a:spcBef>
                <a:spcPts val="0"/>
              </a:spcBef>
              <a:defRPr/>
            </a:lvl6pPr>
            <a:lvl7pPr marL="2743200" marR="0" indent="0" algn="l" rtl="0">
              <a:spcBef>
                <a:spcPts val="0"/>
              </a:spcBef>
              <a:defRPr/>
            </a:lvl7pPr>
            <a:lvl8pPr marL="3200400" marR="0" indent="0" algn="l" rtl="0">
              <a:spcBef>
                <a:spcPts val="0"/>
              </a:spcBef>
              <a:defRPr/>
            </a:lvl8pPr>
            <a:lvl9pPr marL="3657600" marR="0" indent="0" algn="l" rtl="0">
              <a:spcBef>
                <a:spcPts val="0"/>
              </a:spcBef>
              <a:defRPr/>
            </a:lvl9pPr>
          </a:lstStyle>
          <a:p>
            <a:endParaRPr/>
          </a:p>
        </p:txBody>
      </p:sp>
      <p:sp>
        <p:nvSpPr>
          <p:cNvPr id="56" name="Shape 56"/>
          <p:cNvSpPr txBox="1">
            <a:spLocks noGrp="1"/>
          </p:cNvSpPr>
          <p:nvPr>
            <p:ph type="sldNum" idx="12"/>
          </p:nvPr>
        </p:nvSpPr>
        <p:spPr>
          <a:xfrm>
            <a:off x="6553200" y="6356350"/>
            <a:ext cx="2133599" cy="365125"/>
          </a:xfrm>
          <a:prstGeom prst="rect">
            <a:avLst/>
          </a:prstGeom>
          <a:noFill/>
          <a:ln>
            <a:noFill/>
          </a:ln>
        </p:spPr>
        <p:txBody>
          <a:bodyPr lIns="91425" tIns="45700" rIns="91425" bIns="45700" anchor="ctr" anchorCtr="0">
            <a:noAutofit/>
          </a:bodyPr>
          <a:lstStyle>
            <a:lvl1pPr marL="0" marR="0" indent="0" algn="r" rtl="0">
              <a:lnSpc>
                <a:spcPct val="100000"/>
              </a:lnSpc>
              <a:spcBef>
                <a:spcPts val="0"/>
              </a:spcBef>
              <a:spcAft>
                <a:spcPts val="0"/>
              </a:spcAft>
              <a:buNone/>
              <a:defRPr sz="1200" b="0" i="0" u="none" strike="noStrike" cap="none" baseline="0">
                <a:solidFill>
                  <a:srgbClr val="898989"/>
                </a:solidFill>
                <a:latin typeface="Calibri"/>
                <a:ea typeface="Calibri"/>
                <a:cs typeface="Calibri"/>
                <a:sym typeface="Calibri"/>
              </a:defRPr>
            </a:lvl1pPr>
          </a:lstStyle>
          <a:p>
            <a:pPr marL="0" lvl="0" indent="0">
              <a:spcBef>
                <a:spcPts val="0"/>
              </a:spcBef>
              <a:buClr>
                <a:srgbClr val="898989"/>
              </a:buClr>
              <a:buSzPct val="25000"/>
              <a:buFont typeface="Calibri"/>
              <a:buNone/>
            </a:pPr>
            <a:fld id="{00000000-1234-1234-1234-123412341234}" type="slidenum">
              <a:rPr lang="en-US"/>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cSld name="Content with Caption">
    <p:spTree>
      <p:nvGrpSpPr>
        <p:cNvPr id="1" name="Shape 57"/>
        <p:cNvGrpSpPr/>
        <p:nvPr/>
      </p:nvGrpSpPr>
      <p:grpSpPr>
        <a:xfrm>
          <a:off x="0" y="0"/>
          <a:ext cx="0" cy="0"/>
          <a:chOff x="0" y="0"/>
          <a:chExt cx="0" cy="0"/>
        </a:xfrm>
      </p:grpSpPr>
      <p:sp>
        <p:nvSpPr>
          <p:cNvPr id="58" name="Shape 58"/>
          <p:cNvSpPr txBox="1">
            <a:spLocks noGrp="1"/>
          </p:cNvSpPr>
          <p:nvPr>
            <p:ph type="title"/>
          </p:nvPr>
        </p:nvSpPr>
        <p:spPr>
          <a:xfrm>
            <a:off x="457200" y="273050"/>
            <a:ext cx="3008313" cy="1162049"/>
          </a:xfrm>
          <a:prstGeom prst="rect">
            <a:avLst/>
          </a:prstGeom>
          <a:noFill/>
          <a:ln>
            <a:noFill/>
          </a:ln>
        </p:spPr>
        <p:txBody>
          <a:bodyPr lIns="91425" tIns="91425" rIns="91425" bIns="91425" anchor="b" anchorCtr="0"/>
          <a:lstStyle>
            <a:lvl1pPr algn="l" rtl="0">
              <a:spcBef>
                <a:spcPts val="0"/>
              </a:spcBef>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a:endParaRPr/>
          </a:p>
        </p:txBody>
      </p:sp>
      <p:sp>
        <p:nvSpPr>
          <p:cNvPr id="59" name="Shape 59"/>
          <p:cNvSpPr txBox="1">
            <a:spLocks noGrp="1"/>
          </p:cNvSpPr>
          <p:nvPr>
            <p:ph type="body" idx="1"/>
          </p:nvPr>
        </p:nvSpPr>
        <p:spPr>
          <a:xfrm>
            <a:off x="3575050" y="273050"/>
            <a:ext cx="5111750" cy="5853112"/>
          </a:xfrm>
          <a:prstGeom prst="rect">
            <a:avLst/>
          </a:prstGeom>
          <a:noFill/>
          <a:ln>
            <a:noFill/>
          </a:ln>
        </p:spPr>
        <p:txBody>
          <a:bodyPr lIns="91425" tIns="91425" rIns="91425" bIns="91425" anchor="t" anchorCtr="0"/>
          <a:lstStyle>
            <a:lvl1pPr rtl="0">
              <a:spcBef>
                <a:spcPts val="0"/>
              </a:spcBef>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a:endParaRPr/>
          </a:p>
        </p:txBody>
      </p:sp>
      <p:sp>
        <p:nvSpPr>
          <p:cNvPr id="60" name="Shape 60"/>
          <p:cNvSpPr txBox="1">
            <a:spLocks noGrp="1"/>
          </p:cNvSpPr>
          <p:nvPr>
            <p:ph type="body" idx="2"/>
          </p:nvPr>
        </p:nvSpPr>
        <p:spPr>
          <a:xfrm>
            <a:off x="457200" y="1435100"/>
            <a:ext cx="3008313" cy="4691063"/>
          </a:xfrm>
          <a:prstGeom prst="rect">
            <a:avLst/>
          </a:prstGeom>
          <a:noFill/>
          <a:ln>
            <a:noFill/>
          </a:ln>
        </p:spPr>
        <p:txBody>
          <a:bodyPr lIns="91425" tIns="91425" rIns="91425" bIns="91425" anchor="t" anchorCtr="0"/>
          <a:lstStyle>
            <a:lvl1pPr marL="0" indent="0" rtl="0">
              <a:spcBef>
                <a:spcPts val="0"/>
              </a:spcBef>
              <a:buFont typeface="Calibri"/>
              <a:buNone/>
              <a:defRPr/>
            </a:lvl1pPr>
            <a:lvl2pPr marL="457200" indent="0" rtl="0">
              <a:spcBef>
                <a:spcPts val="0"/>
              </a:spcBef>
              <a:buFont typeface="Calibri"/>
              <a:buNone/>
              <a:defRPr/>
            </a:lvl2pPr>
            <a:lvl3pPr marL="914400" indent="0" rtl="0">
              <a:spcBef>
                <a:spcPts val="0"/>
              </a:spcBef>
              <a:buFont typeface="Calibri"/>
              <a:buNone/>
              <a:defRPr/>
            </a:lvl3pPr>
            <a:lvl4pPr marL="1371600" indent="0" rtl="0">
              <a:spcBef>
                <a:spcPts val="0"/>
              </a:spcBef>
              <a:buFont typeface="Calibri"/>
              <a:buNone/>
              <a:defRPr/>
            </a:lvl4pPr>
            <a:lvl5pPr marL="1828800" indent="0" rtl="0">
              <a:spcBef>
                <a:spcPts val="0"/>
              </a:spcBef>
              <a:buFont typeface="Calibri"/>
              <a:buNone/>
              <a:defRPr/>
            </a:lvl5pPr>
            <a:lvl6pPr marL="2286000" indent="0" rtl="0">
              <a:spcBef>
                <a:spcPts val="0"/>
              </a:spcBef>
              <a:buFont typeface="Calibri"/>
              <a:buNone/>
              <a:defRPr/>
            </a:lvl6pPr>
            <a:lvl7pPr marL="2743200" indent="0" rtl="0">
              <a:spcBef>
                <a:spcPts val="0"/>
              </a:spcBef>
              <a:buFont typeface="Calibri"/>
              <a:buNone/>
              <a:defRPr/>
            </a:lvl7pPr>
            <a:lvl8pPr marL="3200400" indent="0" rtl="0">
              <a:spcBef>
                <a:spcPts val="0"/>
              </a:spcBef>
              <a:buFont typeface="Calibri"/>
              <a:buNone/>
              <a:defRPr/>
            </a:lvl8pPr>
            <a:lvl9pPr marL="3657600" indent="0" rtl="0">
              <a:spcBef>
                <a:spcPts val="0"/>
              </a:spcBef>
              <a:buFont typeface="Calibri"/>
              <a:buNone/>
              <a:defRPr/>
            </a:lvl9pPr>
          </a:lstStyle>
          <a:p>
            <a:endParaRPr/>
          </a:p>
        </p:txBody>
      </p:sp>
      <p:sp>
        <p:nvSpPr>
          <p:cNvPr id="61" name="Shape 61"/>
          <p:cNvSpPr txBox="1">
            <a:spLocks noGrp="1"/>
          </p:cNvSpPr>
          <p:nvPr>
            <p:ph type="dt" idx="10"/>
          </p:nvPr>
        </p:nvSpPr>
        <p:spPr>
          <a:xfrm>
            <a:off x="457200" y="6356350"/>
            <a:ext cx="2133599" cy="365125"/>
          </a:xfrm>
          <a:prstGeom prst="rect">
            <a:avLst/>
          </a:prstGeom>
          <a:noFill/>
          <a:ln>
            <a:noFill/>
          </a:ln>
        </p:spPr>
        <p:txBody>
          <a:bodyPr lIns="91425" tIns="91425" rIns="91425" bIns="91425" anchor="ctr" anchorCtr="0"/>
          <a:lstStyle>
            <a:lvl1pPr marL="0" marR="0" indent="0" algn="l" rtl="0">
              <a:spcBef>
                <a:spcPts val="0"/>
              </a:spcBef>
              <a:defRPr/>
            </a:lvl1pPr>
            <a:lvl2pPr marL="0" marR="0" indent="0" algn="l" rtl="0">
              <a:spcBef>
                <a:spcPts val="0"/>
              </a:spcBef>
              <a:defRPr/>
            </a:lvl2pPr>
            <a:lvl3pPr marL="0" marR="0" indent="0" algn="l" rtl="0">
              <a:spcBef>
                <a:spcPts val="0"/>
              </a:spcBef>
              <a:defRPr/>
            </a:lvl3pPr>
            <a:lvl4pPr marL="0" marR="0" indent="0" algn="l" rtl="0">
              <a:spcBef>
                <a:spcPts val="0"/>
              </a:spcBef>
              <a:defRPr/>
            </a:lvl4pPr>
            <a:lvl5pPr marL="0" marR="0" indent="0" algn="l" rtl="0">
              <a:spcBef>
                <a:spcPts val="0"/>
              </a:spcBef>
              <a:defRPr/>
            </a:lvl5pPr>
            <a:lvl6pPr marL="0" marR="0" indent="0" algn="l" rtl="0">
              <a:spcBef>
                <a:spcPts val="0"/>
              </a:spcBef>
              <a:defRPr/>
            </a:lvl6pPr>
            <a:lvl7pPr marL="0" marR="0" indent="0" algn="l" rtl="0">
              <a:spcBef>
                <a:spcPts val="0"/>
              </a:spcBef>
              <a:defRPr/>
            </a:lvl7pPr>
            <a:lvl8pPr marL="0" marR="0" indent="0" algn="l" rtl="0">
              <a:spcBef>
                <a:spcPts val="0"/>
              </a:spcBef>
              <a:defRPr/>
            </a:lvl8pPr>
            <a:lvl9pPr marL="0" marR="0" indent="0" algn="l" rtl="0">
              <a:spcBef>
                <a:spcPts val="0"/>
              </a:spcBef>
              <a:defRPr/>
            </a:lvl9pPr>
          </a:lstStyle>
          <a:p>
            <a:endParaRPr/>
          </a:p>
        </p:txBody>
      </p:sp>
      <p:sp>
        <p:nvSpPr>
          <p:cNvPr id="62" name="Shape 62"/>
          <p:cNvSpPr txBox="1">
            <a:spLocks noGrp="1"/>
          </p:cNvSpPr>
          <p:nvPr>
            <p:ph type="ftr" idx="11"/>
          </p:nvPr>
        </p:nvSpPr>
        <p:spPr>
          <a:xfrm>
            <a:off x="3124200" y="6356350"/>
            <a:ext cx="2895600" cy="365125"/>
          </a:xfrm>
          <a:prstGeom prst="rect">
            <a:avLst/>
          </a:prstGeom>
          <a:noFill/>
          <a:ln>
            <a:noFill/>
          </a:ln>
        </p:spPr>
        <p:txBody>
          <a:bodyPr lIns="91425" tIns="91425" rIns="91425" bIns="91425" anchor="ctr" anchorCtr="0"/>
          <a:lstStyle>
            <a:lvl1pPr marL="0" marR="0" indent="0" algn="l" rtl="0">
              <a:spcBef>
                <a:spcPts val="0"/>
              </a:spcBef>
              <a:defRPr/>
            </a:lvl1pPr>
            <a:lvl2pPr marL="457200" marR="0" indent="0" algn="l" rtl="0">
              <a:spcBef>
                <a:spcPts val="0"/>
              </a:spcBef>
              <a:defRPr/>
            </a:lvl2pPr>
            <a:lvl3pPr marL="914400" marR="0" indent="0" algn="l" rtl="0">
              <a:spcBef>
                <a:spcPts val="0"/>
              </a:spcBef>
              <a:defRPr/>
            </a:lvl3pPr>
            <a:lvl4pPr marL="1371600" marR="0" indent="0" algn="l" rtl="0">
              <a:spcBef>
                <a:spcPts val="0"/>
              </a:spcBef>
              <a:defRPr/>
            </a:lvl4pPr>
            <a:lvl5pPr marL="1828800" marR="0" indent="0" algn="l" rtl="0">
              <a:spcBef>
                <a:spcPts val="0"/>
              </a:spcBef>
              <a:defRPr/>
            </a:lvl5pPr>
            <a:lvl6pPr marL="2286000" marR="0" indent="0" algn="l" rtl="0">
              <a:spcBef>
                <a:spcPts val="0"/>
              </a:spcBef>
              <a:defRPr/>
            </a:lvl6pPr>
            <a:lvl7pPr marL="2743200" marR="0" indent="0" algn="l" rtl="0">
              <a:spcBef>
                <a:spcPts val="0"/>
              </a:spcBef>
              <a:defRPr/>
            </a:lvl7pPr>
            <a:lvl8pPr marL="3200400" marR="0" indent="0" algn="l" rtl="0">
              <a:spcBef>
                <a:spcPts val="0"/>
              </a:spcBef>
              <a:defRPr/>
            </a:lvl8pPr>
            <a:lvl9pPr marL="3657600" marR="0" indent="0" algn="l" rtl="0">
              <a:spcBef>
                <a:spcPts val="0"/>
              </a:spcBef>
              <a:defRPr/>
            </a:lvl9pPr>
          </a:lstStyle>
          <a:p>
            <a:endParaRPr/>
          </a:p>
        </p:txBody>
      </p:sp>
      <p:sp>
        <p:nvSpPr>
          <p:cNvPr id="63" name="Shape 63"/>
          <p:cNvSpPr txBox="1">
            <a:spLocks noGrp="1"/>
          </p:cNvSpPr>
          <p:nvPr>
            <p:ph type="sldNum" idx="12"/>
          </p:nvPr>
        </p:nvSpPr>
        <p:spPr>
          <a:xfrm>
            <a:off x="6553200" y="6356350"/>
            <a:ext cx="2133599" cy="365125"/>
          </a:xfrm>
          <a:prstGeom prst="rect">
            <a:avLst/>
          </a:prstGeom>
          <a:noFill/>
          <a:ln>
            <a:noFill/>
          </a:ln>
        </p:spPr>
        <p:txBody>
          <a:bodyPr lIns="91425" tIns="45700" rIns="91425" bIns="45700" anchor="ctr" anchorCtr="0">
            <a:noAutofit/>
          </a:bodyPr>
          <a:lstStyle>
            <a:lvl1pPr marL="0" marR="0" indent="0" algn="r" rtl="0">
              <a:lnSpc>
                <a:spcPct val="100000"/>
              </a:lnSpc>
              <a:spcBef>
                <a:spcPts val="0"/>
              </a:spcBef>
              <a:spcAft>
                <a:spcPts val="0"/>
              </a:spcAft>
              <a:buNone/>
              <a:defRPr sz="1200" b="0" i="0" u="none" strike="noStrike" cap="none" baseline="0">
                <a:solidFill>
                  <a:srgbClr val="898989"/>
                </a:solidFill>
                <a:latin typeface="Calibri"/>
                <a:ea typeface="Calibri"/>
                <a:cs typeface="Calibri"/>
                <a:sym typeface="Calibri"/>
              </a:defRPr>
            </a:lvl1pPr>
          </a:lstStyle>
          <a:p>
            <a:pPr marL="0" lvl="0" indent="0">
              <a:spcBef>
                <a:spcPts val="0"/>
              </a:spcBef>
              <a:buClr>
                <a:srgbClr val="898989"/>
              </a:buClr>
              <a:buSzPct val="25000"/>
              <a:buFont typeface="Calibri"/>
              <a:buNone/>
            </a:pPr>
            <a:fld id="{00000000-1234-1234-1234-123412341234}" type="slidenum">
              <a:rPr lang="en-US"/>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cSld name="Blank">
    <p:spTree>
      <p:nvGrpSpPr>
        <p:cNvPr id="1" name="Shape 64"/>
        <p:cNvGrpSpPr/>
        <p:nvPr/>
      </p:nvGrpSpPr>
      <p:grpSpPr>
        <a:xfrm>
          <a:off x="0" y="0"/>
          <a:ext cx="0" cy="0"/>
          <a:chOff x="0" y="0"/>
          <a:chExt cx="0" cy="0"/>
        </a:xfrm>
      </p:grpSpPr>
      <p:sp>
        <p:nvSpPr>
          <p:cNvPr id="65" name="Shape 65"/>
          <p:cNvSpPr txBox="1">
            <a:spLocks noGrp="1"/>
          </p:cNvSpPr>
          <p:nvPr>
            <p:ph type="dt" idx="10"/>
          </p:nvPr>
        </p:nvSpPr>
        <p:spPr>
          <a:xfrm>
            <a:off x="457200" y="6356350"/>
            <a:ext cx="2133599" cy="365125"/>
          </a:xfrm>
          <a:prstGeom prst="rect">
            <a:avLst/>
          </a:prstGeom>
          <a:noFill/>
          <a:ln>
            <a:noFill/>
          </a:ln>
        </p:spPr>
        <p:txBody>
          <a:bodyPr lIns="91425" tIns="91425" rIns="91425" bIns="91425" anchor="ctr" anchorCtr="0"/>
          <a:lstStyle>
            <a:lvl1pPr marL="0" marR="0" indent="0" algn="l" rtl="0">
              <a:spcBef>
                <a:spcPts val="0"/>
              </a:spcBef>
              <a:defRPr/>
            </a:lvl1pPr>
            <a:lvl2pPr marL="0" marR="0" indent="0" algn="l" rtl="0">
              <a:spcBef>
                <a:spcPts val="0"/>
              </a:spcBef>
              <a:defRPr/>
            </a:lvl2pPr>
            <a:lvl3pPr marL="0" marR="0" indent="0" algn="l" rtl="0">
              <a:spcBef>
                <a:spcPts val="0"/>
              </a:spcBef>
              <a:defRPr/>
            </a:lvl3pPr>
            <a:lvl4pPr marL="0" marR="0" indent="0" algn="l" rtl="0">
              <a:spcBef>
                <a:spcPts val="0"/>
              </a:spcBef>
              <a:defRPr/>
            </a:lvl4pPr>
            <a:lvl5pPr marL="0" marR="0" indent="0" algn="l" rtl="0">
              <a:spcBef>
                <a:spcPts val="0"/>
              </a:spcBef>
              <a:defRPr/>
            </a:lvl5pPr>
            <a:lvl6pPr marL="0" marR="0" indent="0" algn="l" rtl="0">
              <a:spcBef>
                <a:spcPts val="0"/>
              </a:spcBef>
              <a:defRPr/>
            </a:lvl6pPr>
            <a:lvl7pPr marL="0" marR="0" indent="0" algn="l" rtl="0">
              <a:spcBef>
                <a:spcPts val="0"/>
              </a:spcBef>
              <a:defRPr/>
            </a:lvl7pPr>
            <a:lvl8pPr marL="0" marR="0" indent="0" algn="l" rtl="0">
              <a:spcBef>
                <a:spcPts val="0"/>
              </a:spcBef>
              <a:defRPr/>
            </a:lvl8pPr>
            <a:lvl9pPr marL="0" marR="0" indent="0" algn="l" rtl="0">
              <a:spcBef>
                <a:spcPts val="0"/>
              </a:spcBef>
              <a:defRPr/>
            </a:lvl9pPr>
          </a:lstStyle>
          <a:p>
            <a:endParaRPr/>
          </a:p>
        </p:txBody>
      </p:sp>
      <p:sp>
        <p:nvSpPr>
          <p:cNvPr id="66" name="Shape 66"/>
          <p:cNvSpPr txBox="1">
            <a:spLocks noGrp="1"/>
          </p:cNvSpPr>
          <p:nvPr>
            <p:ph type="ftr" idx="11"/>
          </p:nvPr>
        </p:nvSpPr>
        <p:spPr>
          <a:xfrm>
            <a:off x="3124200" y="6356350"/>
            <a:ext cx="2895600" cy="365125"/>
          </a:xfrm>
          <a:prstGeom prst="rect">
            <a:avLst/>
          </a:prstGeom>
          <a:noFill/>
          <a:ln>
            <a:noFill/>
          </a:ln>
        </p:spPr>
        <p:txBody>
          <a:bodyPr lIns="91425" tIns="91425" rIns="91425" bIns="91425" anchor="ctr" anchorCtr="0"/>
          <a:lstStyle>
            <a:lvl1pPr marL="0" marR="0" indent="0" algn="l" rtl="0">
              <a:spcBef>
                <a:spcPts val="0"/>
              </a:spcBef>
              <a:defRPr/>
            </a:lvl1pPr>
            <a:lvl2pPr marL="457200" marR="0" indent="0" algn="l" rtl="0">
              <a:spcBef>
                <a:spcPts val="0"/>
              </a:spcBef>
              <a:defRPr/>
            </a:lvl2pPr>
            <a:lvl3pPr marL="914400" marR="0" indent="0" algn="l" rtl="0">
              <a:spcBef>
                <a:spcPts val="0"/>
              </a:spcBef>
              <a:defRPr/>
            </a:lvl3pPr>
            <a:lvl4pPr marL="1371600" marR="0" indent="0" algn="l" rtl="0">
              <a:spcBef>
                <a:spcPts val="0"/>
              </a:spcBef>
              <a:defRPr/>
            </a:lvl4pPr>
            <a:lvl5pPr marL="1828800" marR="0" indent="0" algn="l" rtl="0">
              <a:spcBef>
                <a:spcPts val="0"/>
              </a:spcBef>
              <a:defRPr/>
            </a:lvl5pPr>
            <a:lvl6pPr marL="2286000" marR="0" indent="0" algn="l" rtl="0">
              <a:spcBef>
                <a:spcPts val="0"/>
              </a:spcBef>
              <a:defRPr/>
            </a:lvl6pPr>
            <a:lvl7pPr marL="2743200" marR="0" indent="0" algn="l" rtl="0">
              <a:spcBef>
                <a:spcPts val="0"/>
              </a:spcBef>
              <a:defRPr/>
            </a:lvl7pPr>
            <a:lvl8pPr marL="3200400" marR="0" indent="0" algn="l" rtl="0">
              <a:spcBef>
                <a:spcPts val="0"/>
              </a:spcBef>
              <a:defRPr/>
            </a:lvl8pPr>
            <a:lvl9pPr marL="3657600" marR="0" indent="0" algn="l" rtl="0">
              <a:spcBef>
                <a:spcPts val="0"/>
              </a:spcBef>
              <a:defRPr/>
            </a:lvl9pPr>
          </a:lstStyle>
          <a:p>
            <a:endParaRPr/>
          </a:p>
        </p:txBody>
      </p:sp>
      <p:sp>
        <p:nvSpPr>
          <p:cNvPr id="67" name="Shape 67"/>
          <p:cNvSpPr txBox="1">
            <a:spLocks noGrp="1"/>
          </p:cNvSpPr>
          <p:nvPr>
            <p:ph type="sldNum" idx="12"/>
          </p:nvPr>
        </p:nvSpPr>
        <p:spPr>
          <a:xfrm>
            <a:off x="6553200" y="6356350"/>
            <a:ext cx="2133599" cy="365125"/>
          </a:xfrm>
          <a:prstGeom prst="rect">
            <a:avLst/>
          </a:prstGeom>
          <a:noFill/>
          <a:ln>
            <a:noFill/>
          </a:ln>
        </p:spPr>
        <p:txBody>
          <a:bodyPr lIns="91425" tIns="45700" rIns="91425" bIns="45700" anchor="ctr" anchorCtr="0">
            <a:noAutofit/>
          </a:bodyPr>
          <a:lstStyle>
            <a:lvl1pPr marL="0" marR="0" indent="0" algn="r" rtl="0">
              <a:lnSpc>
                <a:spcPct val="100000"/>
              </a:lnSpc>
              <a:spcBef>
                <a:spcPts val="0"/>
              </a:spcBef>
              <a:spcAft>
                <a:spcPts val="0"/>
              </a:spcAft>
              <a:buNone/>
              <a:defRPr sz="1200" b="0" i="0" u="none" strike="noStrike" cap="none" baseline="0">
                <a:solidFill>
                  <a:srgbClr val="898989"/>
                </a:solidFill>
                <a:latin typeface="Calibri"/>
                <a:ea typeface="Calibri"/>
                <a:cs typeface="Calibri"/>
                <a:sym typeface="Calibri"/>
              </a:defRPr>
            </a:lvl1pPr>
          </a:lstStyle>
          <a:p>
            <a:pPr marL="0" lvl="0" indent="0">
              <a:spcBef>
                <a:spcPts val="0"/>
              </a:spcBef>
              <a:buClr>
                <a:srgbClr val="898989"/>
              </a:buClr>
              <a:buSzPct val="25000"/>
              <a:buFont typeface="Calibri"/>
              <a:buNone/>
            </a:pPr>
            <a:fld id="{00000000-1234-1234-1234-123412341234}" type="slidenum">
              <a:rPr lang="en-US"/>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4"/>
        <p:cNvGrpSpPr/>
        <p:nvPr/>
      </p:nvGrpSpPr>
      <p:grpSpPr>
        <a:xfrm>
          <a:off x="0" y="0"/>
          <a:ext cx="0" cy="0"/>
          <a:chOff x="0" y="0"/>
          <a:chExt cx="0" cy="0"/>
        </a:xfrm>
      </p:grpSpPr>
      <p:sp>
        <p:nvSpPr>
          <p:cNvPr id="5" name="Shape 5"/>
          <p:cNvSpPr txBox="1">
            <a:spLocks noGrp="1"/>
          </p:cNvSpPr>
          <p:nvPr>
            <p:ph type="title"/>
          </p:nvPr>
        </p:nvSpPr>
        <p:spPr>
          <a:xfrm>
            <a:off x="457200" y="274637"/>
            <a:ext cx="8229600" cy="1143000"/>
          </a:xfrm>
          <a:prstGeom prst="rect">
            <a:avLst/>
          </a:prstGeom>
          <a:noFill/>
          <a:ln>
            <a:noFill/>
          </a:ln>
        </p:spPr>
        <p:txBody>
          <a:bodyPr lIns="91425" tIns="91425" rIns="91425" bIns="91425" anchor="ctr" anchorCtr="0"/>
          <a:lstStyle>
            <a:lvl1pPr marL="0" marR="0" indent="0" algn="ctr" rtl="0">
              <a:spcBef>
                <a:spcPts val="0"/>
              </a:spcBef>
              <a:spcAft>
                <a:spcPts val="0"/>
              </a:spcAft>
              <a:defRPr/>
            </a:lvl1pPr>
            <a:lvl2pPr marL="0" marR="0" indent="0" algn="ctr" rtl="0">
              <a:spcBef>
                <a:spcPts val="0"/>
              </a:spcBef>
              <a:spcAft>
                <a:spcPts val="0"/>
              </a:spcAft>
              <a:defRPr/>
            </a:lvl2pPr>
            <a:lvl3pPr marL="0" marR="0" indent="0" algn="ctr" rtl="0">
              <a:spcBef>
                <a:spcPts val="0"/>
              </a:spcBef>
              <a:spcAft>
                <a:spcPts val="0"/>
              </a:spcAft>
              <a:defRPr/>
            </a:lvl3pPr>
            <a:lvl4pPr marL="0" marR="0" indent="0" algn="ctr" rtl="0">
              <a:spcBef>
                <a:spcPts val="0"/>
              </a:spcBef>
              <a:spcAft>
                <a:spcPts val="0"/>
              </a:spcAft>
              <a:defRPr/>
            </a:lvl4pPr>
            <a:lvl5pPr marL="0" marR="0" indent="0" algn="ctr" rtl="0">
              <a:spcBef>
                <a:spcPts val="0"/>
              </a:spcBef>
              <a:spcAft>
                <a:spcPts val="0"/>
              </a:spcAft>
              <a:defRPr/>
            </a:lvl5pPr>
            <a:lvl6pPr marL="457200" marR="0" indent="0" algn="ctr" rtl="0">
              <a:spcBef>
                <a:spcPts val="0"/>
              </a:spcBef>
              <a:spcAft>
                <a:spcPts val="0"/>
              </a:spcAft>
              <a:defRPr/>
            </a:lvl6pPr>
            <a:lvl7pPr marL="914400" marR="0" indent="0" algn="ctr" rtl="0">
              <a:spcBef>
                <a:spcPts val="0"/>
              </a:spcBef>
              <a:spcAft>
                <a:spcPts val="0"/>
              </a:spcAft>
              <a:defRPr/>
            </a:lvl7pPr>
            <a:lvl8pPr marL="1371600" marR="0" indent="0" algn="ctr" rtl="0">
              <a:spcBef>
                <a:spcPts val="0"/>
              </a:spcBef>
              <a:spcAft>
                <a:spcPts val="0"/>
              </a:spcAft>
              <a:defRPr/>
            </a:lvl8pPr>
            <a:lvl9pPr marL="1828800" marR="0" indent="0" algn="ctr" rtl="0">
              <a:spcBef>
                <a:spcPts val="0"/>
              </a:spcBef>
              <a:spcAft>
                <a:spcPts val="0"/>
              </a:spcAft>
              <a:defRPr/>
            </a:lvl9pPr>
          </a:lstStyle>
          <a:p>
            <a:endParaRPr/>
          </a:p>
        </p:txBody>
      </p:sp>
      <p:sp>
        <p:nvSpPr>
          <p:cNvPr id="6" name="Shape 6"/>
          <p:cNvSpPr txBox="1">
            <a:spLocks noGrp="1"/>
          </p:cNvSpPr>
          <p:nvPr>
            <p:ph type="body" idx="1"/>
          </p:nvPr>
        </p:nvSpPr>
        <p:spPr>
          <a:xfrm>
            <a:off x="457200" y="1600200"/>
            <a:ext cx="8229600" cy="4525961"/>
          </a:xfrm>
          <a:prstGeom prst="rect">
            <a:avLst/>
          </a:prstGeom>
          <a:noFill/>
          <a:ln>
            <a:noFill/>
          </a:ln>
        </p:spPr>
        <p:txBody>
          <a:bodyPr lIns="91425" tIns="91425" rIns="91425" bIns="91425" anchor="t" anchorCtr="0"/>
          <a:lstStyle>
            <a:lvl1pPr marL="342900" marR="0" indent="-139700" algn="l" rtl="0">
              <a:spcBef>
                <a:spcPts val="640"/>
              </a:spcBef>
              <a:spcAft>
                <a:spcPts val="0"/>
              </a:spcAft>
              <a:buClr>
                <a:schemeClr val="dk1"/>
              </a:buClr>
              <a:buFont typeface="Arial"/>
              <a:buChar char="•"/>
              <a:defRPr/>
            </a:lvl1pPr>
            <a:lvl2pPr marL="742950" marR="0" indent="-107950" algn="l" rtl="0">
              <a:spcBef>
                <a:spcPts val="560"/>
              </a:spcBef>
              <a:spcAft>
                <a:spcPts val="0"/>
              </a:spcAft>
              <a:buClr>
                <a:schemeClr val="dk1"/>
              </a:buClr>
              <a:buFont typeface="Arial"/>
              <a:buChar char="–"/>
              <a:defRPr/>
            </a:lvl2pPr>
            <a:lvl3pPr marL="1143000" marR="0" indent="-76200" algn="l" rtl="0">
              <a:spcBef>
                <a:spcPts val="480"/>
              </a:spcBef>
              <a:spcAft>
                <a:spcPts val="0"/>
              </a:spcAft>
              <a:buClr>
                <a:schemeClr val="dk1"/>
              </a:buClr>
              <a:buFont typeface="Arial"/>
              <a:buChar char="•"/>
              <a:defRPr/>
            </a:lvl3pPr>
            <a:lvl4pPr marL="1600200" marR="0" indent="-101600" algn="l" rtl="0">
              <a:spcBef>
                <a:spcPts val="400"/>
              </a:spcBef>
              <a:spcAft>
                <a:spcPts val="0"/>
              </a:spcAft>
              <a:buClr>
                <a:schemeClr val="dk1"/>
              </a:buClr>
              <a:buFont typeface="Arial"/>
              <a:buChar char="–"/>
              <a:defRPr/>
            </a:lvl4pPr>
            <a:lvl5pPr marL="2057400" marR="0" indent="-101600" algn="l" rtl="0">
              <a:spcBef>
                <a:spcPts val="400"/>
              </a:spcBef>
              <a:spcAft>
                <a:spcPts val="0"/>
              </a:spcAft>
              <a:buClr>
                <a:schemeClr val="dk1"/>
              </a:buClr>
              <a:buFont typeface="Arial"/>
              <a:buChar char="»"/>
              <a:defRPr/>
            </a:lvl5pPr>
            <a:lvl6pPr marL="2514600" marR="0" indent="-101600" algn="l" rtl="0">
              <a:spcBef>
                <a:spcPts val="400"/>
              </a:spcBef>
              <a:buClr>
                <a:schemeClr val="dk1"/>
              </a:buClr>
              <a:buFont typeface="Arial"/>
              <a:buChar char="•"/>
              <a:defRPr/>
            </a:lvl6pPr>
            <a:lvl7pPr marL="2971800" marR="0" indent="-101600" algn="l" rtl="0">
              <a:spcBef>
                <a:spcPts val="400"/>
              </a:spcBef>
              <a:buClr>
                <a:schemeClr val="dk1"/>
              </a:buClr>
              <a:buFont typeface="Arial"/>
              <a:buChar char="•"/>
              <a:defRPr/>
            </a:lvl7pPr>
            <a:lvl8pPr marL="3429000" marR="0" indent="-101600" algn="l" rtl="0">
              <a:spcBef>
                <a:spcPts val="400"/>
              </a:spcBef>
              <a:buClr>
                <a:schemeClr val="dk1"/>
              </a:buClr>
              <a:buFont typeface="Arial"/>
              <a:buChar char="•"/>
              <a:defRPr/>
            </a:lvl8pPr>
            <a:lvl9pPr marL="3886200" marR="0" indent="-101600" algn="l" rtl="0">
              <a:spcBef>
                <a:spcPts val="400"/>
              </a:spcBef>
              <a:buClr>
                <a:schemeClr val="dk1"/>
              </a:buClr>
              <a:buFont typeface="Arial"/>
              <a:buChar char="•"/>
              <a:defRPr/>
            </a:lvl9pPr>
          </a:lstStyle>
          <a:p>
            <a:endParaRPr/>
          </a:p>
        </p:txBody>
      </p:sp>
      <p:sp>
        <p:nvSpPr>
          <p:cNvPr id="7" name="Shape 7"/>
          <p:cNvSpPr txBox="1">
            <a:spLocks noGrp="1"/>
          </p:cNvSpPr>
          <p:nvPr>
            <p:ph type="dt" idx="10"/>
          </p:nvPr>
        </p:nvSpPr>
        <p:spPr>
          <a:xfrm>
            <a:off x="457200" y="6356350"/>
            <a:ext cx="2133599" cy="365125"/>
          </a:xfrm>
          <a:prstGeom prst="rect">
            <a:avLst/>
          </a:prstGeom>
          <a:noFill/>
          <a:ln>
            <a:noFill/>
          </a:ln>
        </p:spPr>
        <p:txBody>
          <a:bodyPr lIns="91425" tIns="91425" rIns="91425" bIns="91425" anchor="ctr" anchorCtr="0"/>
          <a:lstStyle>
            <a:lvl1pPr marL="0" marR="0" indent="0" algn="l" rtl="0">
              <a:spcBef>
                <a:spcPts val="0"/>
              </a:spcBef>
              <a:defRPr/>
            </a:lvl1pPr>
            <a:lvl2pPr marL="457200" marR="0" indent="0" algn="l" rtl="0">
              <a:spcBef>
                <a:spcPts val="0"/>
              </a:spcBef>
              <a:defRPr/>
            </a:lvl2pPr>
            <a:lvl3pPr marL="914400" marR="0" indent="0" algn="l" rtl="0">
              <a:spcBef>
                <a:spcPts val="0"/>
              </a:spcBef>
              <a:defRPr/>
            </a:lvl3pPr>
            <a:lvl4pPr marL="1371600" marR="0" indent="0" algn="l" rtl="0">
              <a:spcBef>
                <a:spcPts val="0"/>
              </a:spcBef>
              <a:defRPr/>
            </a:lvl4pPr>
            <a:lvl5pPr marL="1828800" marR="0" indent="0" algn="l" rtl="0">
              <a:spcBef>
                <a:spcPts val="0"/>
              </a:spcBef>
              <a:defRPr/>
            </a:lvl5pPr>
            <a:lvl6pPr marL="2286000" marR="0" indent="0" algn="l" rtl="0">
              <a:spcBef>
                <a:spcPts val="0"/>
              </a:spcBef>
              <a:defRPr/>
            </a:lvl6pPr>
            <a:lvl7pPr marL="2743200" marR="0" indent="0" algn="l" rtl="0">
              <a:spcBef>
                <a:spcPts val="0"/>
              </a:spcBef>
              <a:defRPr/>
            </a:lvl7pPr>
            <a:lvl8pPr marL="3200400" marR="0" indent="0" algn="l" rtl="0">
              <a:spcBef>
                <a:spcPts val="0"/>
              </a:spcBef>
              <a:defRPr/>
            </a:lvl8pPr>
            <a:lvl9pPr marL="3657600" marR="0" indent="0" algn="l" rtl="0">
              <a:spcBef>
                <a:spcPts val="0"/>
              </a:spcBef>
              <a:defRPr/>
            </a:lvl9pPr>
          </a:lstStyle>
          <a:p>
            <a:endParaRPr/>
          </a:p>
        </p:txBody>
      </p:sp>
      <p:sp>
        <p:nvSpPr>
          <p:cNvPr id="8" name="Shape 8"/>
          <p:cNvSpPr txBox="1">
            <a:spLocks noGrp="1"/>
          </p:cNvSpPr>
          <p:nvPr>
            <p:ph type="ftr" idx="11"/>
          </p:nvPr>
        </p:nvSpPr>
        <p:spPr>
          <a:xfrm>
            <a:off x="3124200" y="6356350"/>
            <a:ext cx="2895600" cy="365125"/>
          </a:xfrm>
          <a:prstGeom prst="rect">
            <a:avLst/>
          </a:prstGeom>
          <a:noFill/>
          <a:ln>
            <a:noFill/>
          </a:ln>
        </p:spPr>
        <p:txBody>
          <a:bodyPr lIns="91425" tIns="91425" rIns="91425" bIns="91425" anchor="ctr" anchorCtr="0"/>
          <a:lstStyle>
            <a:lvl1pPr marL="0" marR="0" indent="0" algn="l" rtl="0">
              <a:spcBef>
                <a:spcPts val="0"/>
              </a:spcBef>
              <a:defRPr/>
            </a:lvl1pPr>
            <a:lvl2pPr marL="457200" marR="0" indent="0" algn="l" rtl="0">
              <a:spcBef>
                <a:spcPts val="0"/>
              </a:spcBef>
              <a:defRPr/>
            </a:lvl2pPr>
            <a:lvl3pPr marL="914400" marR="0" indent="0" algn="l" rtl="0">
              <a:spcBef>
                <a:spcPts val="0"/>
              </a:spcBef>
              <a:defRPr/>
            </a:lvl3pPr>
            <a:lvl4pPr marL="1371600" marR="0" indent="0" algn="l" rtl="0">
              <a:spcBef>
                <a:spcPts val="0"/>
              </a:spcBef>
              <a:defRPr/>
            </a:lvl4pPr>
            <a:lvl5pPr marL="1828800" marR="0" indent="0" algn="l" rtl="0">
              <a:spcBef>
                <a:spcPts val="0"/>
              </a:spcBef>
              <a:defRPr/>
            </a:lvl5pPr>
            <a:lvl6pPr marL="2286000" marR="0" indent="0" algn="l" rtl="0">
              <a:spcBef>
                <a:spcPts val="0"/>
              </a:spcBef>
              <a:defRPr/>
            </a:lvl6pPr>
            <a:lvl7pPr marL="2743200" marR="0" indent="0" algn="l" rtl="0">
              <a:spcBef>
                <a:spcPts val="0"/>
              </a:spcBef>
              <a:defRPr/>
            </a:lvl7pPr>
            <a:lvl8pPr marL="3200400" marR="0" indent="0" algn="l" rtl="0">
              <a:spcBef>
                <a:spcPts val="0"/>
              </a:spcBef>
              <a:defRPr/>
            </a:lvl8pPr>
            <a:lvl9pPr marL="3657600" marR="0" indent="0" algn="l" rtl="0">
              <a:spcBef>
                <a:spcPts val="0"/>
              </a:spcBef>
              <a:defRPr/>
            </a:lvl9pPr>
          </a:lstStyle>
          <a:p>
            <a:endParaRPr/>
          </a:p>
        </p:txBody>
      </p:sp>
      <p:sp>
        <p:nvSpPr>
          <p:cNvPr id="9" name="Shape 9"/>
          <p:cNvSpPr txBox="1">
            <a:spLocks noGrp="1"/>
          </p:cNvSpPr>
          <p:nvPr>
            <p:ph type="sldNum" idx="12"/>
          </p:nvPr>
        </p:nvSpPr>
        <p:spPr>
          <a:xfrm>
            <a:off x="6553200" y="6356350"/>
            <a:ext cx="2133599" cy="365125"/>
          </a:xfrm>
          <a:prstGeom prst="rect">
            <a:avLst/>
          </a:prstGeom>
          <a:noFill/>
          <a:ln>
            <a:noFill/>
          </a:ln>
        </p:spPr>
        <p:txBody>
          <a:bodyPr lIns="91425" tIns="45700" rIns="91425" bIns="45700" anchor="ctr" anchorCtr="0">
            <a:noAutofit/>
          </a:bodyPr>
          <a:lstStyle>
            <a:lvl1pPr marL="0" marR="0" indent="0" algn="r" rtl="0">
              <a:lnSpc>
                <a:spcPct val="100000"/>
              </a:lnSpc>
              <a:spcBef>
                <a:spcPts val="0"/>
              </a:spcBef>
              <a:spcAft>
                <a:spcPts val="0"/>
              </a:spcAft>
              <a:buNone/>
              <a:defRPr sz="1200" b="0" i="0" u="none" strike="noStrike" cap="none" baseline="0">
                <a:solidFill>
                  <a:srgbClr val="898989"/>
                </a:solidFill>
                <a:latin typeface="Calibri"/>
                <a:ea typeface="Calibri"/>
                <a:cs typeface="Calibri"/>
                <a:sym typeface="Calibri"/>
              </a:defRPr>
            </a:lvl1pPr>
          </a:lstStyle>
          <a:p>
            <a:pPr marL="0" lvl="0" indent="0">
              <a:spcBef>
                <a:spcPts val="0"/>
              </a:spcBef>
              <a:buClr>
                <a:srgbClr val="898989"/>
              </a:buClr>
              <a:buSzPct val="25000"/>
              <a:buFont typeface="Calibri"/>
              <a:buNone/>
            </a:pPr>
            <a:fld id="{00000000-1234-1234-1234-123412341234}" type="slidenum">
              <a:rPr lang="en-US"/>
              <a:t>‹#›</a:t>
            </a:fld>
            <a:endParaRPr lang="en-US"/>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2pPr>
    </p:titleStyle>
    <p:body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9pPr>
    </p:bodyStyle>
    <p:other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www.slideshare.net/kbrooks"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hyperlink" Target="http://www.sde.ct.gov/sde/lib/sde/pdf/curriculum/cali/dt_desktop_reference_guide.pdf" TargetMode="External"/><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hyperlink" Target="http://www.sde.ct.gov/sde/lib/sde/pdf/curriculum/cali/standards_for_instructional_data_teams.pdf" TargetMode="External"/><Relationship Id="rId2" Type="http://schemas.openxmlformats.org/officeDocument/2006/relationships/notesSlide" Target="../notesSlides/notesSlide11.xml"/><Relationship Id="rId1" Type="http://schemas.openxmlformats.org/officeDocument/2006/relationships/slideLayout" Target="../slideLayouts/slideLayout3.xml"/><Relationship Id="rId4" Type="http://schemas.openxmlformats.org/officeDocument/2006/relationships/image" Target="../media/image17.png"/></Relationships>
</file>

<file path=ppt/slides/_rels/slide1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hyperlink" Target="https://www.youtube.com/watch?v=04-fDELnReE" TargetMode="External"/><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hyperlink" Target="https://www.pinterest.com/emoeggert/plc-videos/" TargetMode="External"/><Relationship Id="rId4" Type="http://schemas.openxmlformats.org/officeDocument/2006/relationships/image" Target="../media/image20.png"/></Relationships>
</file>

<file path=ppt/slides/_rels/slide1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5.xml"/><Relationship Id="rId1" Type="http://schemas.openxmlformats.org/officeDocument/2006/relationships/slideLayout" Target="../slideLayouts/slideLayout3.xml"/><Relationship Id="rId4" Type="http://schemas.openxmlformats.org/officeDocument/2006/relationships/hyperlink" Target="http://nces.ed.gov/pubs2007/curriculum/pdf/multiple_measures.pdf" TargetMode="External"/></Relationships>
</file>

<file path=ppt/slides/_rels/slide1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image" Target="../media/image24.png"/><Relationship Id="rId4" Type="http://schemas.openxmlformats.org/officeDocument/2006/relationships/image" Target="../media/image23.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hyperlink" Target="http://www.middletownschools.org/page.cfm?p=7538" TargetMode="External"/><Relationship Id="rId7" Type="http://schemas.openxmlformats.org/officeDocument/2006/relationships/image" Target="../media/image26.png"/><Relationship Id="rId2" Type="http://schemas.openxmlformats.org/officeDocument/2006/relationships/notesSlide" Target="../notesSlides/notesSlide18.xml"/><Relationship Id="rId1" Type="http://schemas.openxmlformats.org/officeDocument/2006/relationships/slideLayout" Target="../slideLayouts/slideLayout3.xml"/><Relationship Id="rId6" Type="http://schemas.openxmlformats.org/officeDocument/2006/relationships/image" Target="../media/image25.png"/><Relationship Id="rId5" Type="http://schemas.openxmlformats.org/officeDocument/2006/relationships/hyperlink" Target="https://docs.google.com/a/ulsterboces.org/viewer?url=http://www.sde.ct.gov/sde/lib/sde/word_docs/cali/data_teams/guidelines_for_data_walls.doc" TargetMode="External"/><Relationship Id="rId4" Type="http://schemas.openxmlformats.org/officeDocument/2006/relationships/hyperlink" Target="http://www.sde.ct.gov/sde/lib/sde/pdf/curriculum/cali/3bdtdatateammeetingsteps.pdf" TargetMode="External"/></Relationships>
</file>

<file path=ppt/slides/_rels/slide1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hyperlink" Target="https://www.youtube.com/watch?v=XBv95uMFudE" TargetMode="External"/><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image" Target="../media/image34.pn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3" Type="http://schemas.openxmlformats.org/officeDocument/2006/relationships/hyperlink" Target="https://www.utexas.edu/academic/ctl/assessment/iar/students/report/itemanalysis.php" TargetMode="External"/><Relationship Id="rId2" Type="http://schemas.openxmlformats.org/officeDocument/2006/relationships/notesSlide" Target="../notesSlides/notesSlide43.xml"/><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48.xml"/><Relationship Id="rId1" Type="http://schemas.openxmlformats.org/officeDocument/2006/relationships/slideLayout" Target="../slideLayouts/slideLayout2.xml"/><Relationship Id="rId4" Type="http://schemas.openxmlformats.org/officeDocument/2006/relationships/image" Target="../media/image51.png"/></Relationships>
</file>

<file path=ppt/slides/_rels/slide52.xml.rels><?xml version="1.0" encoding="UTF-8" standalone="yes"?>
<Relationships xmlns="http://schemas.openxmlformats.org/package/2006/relationships"><Relationship Id="rId3" Type="http://schemas.openxmlformats.org/officeDocument/2006/relationships/hyperlink" Target="https://www.youtube.com/watch?v=0fn_vAhu_Lw" TargetMode="External"/><Relationship Id="rId2" Type="http://schemas.openxmlformats.org/officeDocument/2006/relationships/notesSlide" Target="../notesSlides/notesSlide49.xml"/><Relationship Id="rId1" Type="http://schemas.openxmlformats.org/officeDocument/2006/relationships/slideLayout" Target="../slideLayouts/slideLayout2.xml"/><Relationship Id="rId4" Type="http://schemas.openxmlformats.org/officeDocument/2006/relationships/image" Target="../media/image52.png"/></Relationships>
</file>

<file path=ppt/slides/_rels/slide53.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53.xml"/><Relationship Id="rId1" Type="http://schemas.openxmlformats.org/officeDocument/2006/relationships/slideLayout" Target="../slideLayouts/slideLayout3.xml"/><Relationship Id="rId4" Type="http://schemas.openxmlformats.org/officeDocument/2006/relationships/image" Target="../media/image57.png"/></Relationships>
</file>

<file path=ppt/slides/_rels/slide57.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54.xml"/><Relationship Id="rId1" Type="http://schemas.openxmlformats.org/officeDocument/2006/relationships/slideLayout" Target="../slideLayouts/slideLayout3.xml"/><Relationship Id="rId4" Type="http://schemas.openxmlformats.org/officeDocument/2006/relationships/image" Target="../media/image59.png"/></Relationships>
</file>

<file path=ppt/slides/_rels/slide58.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56.xml"/><Relationship Id="rId1" Type="http://schemas.openxmlformats.org/officeDocument/2006/relationships/slideLayout" Target="../slideLayouts/slideLayout3.xml"/><Relationship Id="rId4" Type="http://schemas.openxmlformats.org/officeDocument/2006/relationships/image" Target="../media/image62.png"/></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60.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57.xml"/><Relationship Id="rId1" Type="http://schemas.openxmlformats.org/officeDocument/2006/relationships/slideLayout" Target="../slideLayouts/slideLayout3.xml"/><Relationship Id="rId4" Type="http://schemas.openxmlformats.org/officeDocument/2006/relationships/image" Target="../media/image64.png"/></Relationships>
</file>

<file path=ppt/slides/_rels/slide61.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58.xml"/><Relationship Id="rId1" Type="http://schemas.openxmlformats.org/officeDocument/2006/relationships/slideLayout" Target="../slideLayouts/slideLayout3.xml"/><Relationship Id="rId4" Type="http://schemas.openxmlformats.org/officeDocument/2006/relationships/image" Target="../media/image66.png"/></Relationships>
</file>

<file path=ppt/slides/_rels/slide62.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59.xml"/><Relationship Id="rId1" Type="http://schemas.openxmlformats.org/officeDocument/2006/relationships/slideLayout" Target="../slideLayouts/slideLayout3.xml"/><Relationship Id="rId4" Type="http://schemas.openxmlformats.org/officeDocument/2006/relationships/image" Target="../media/image68.png"/></Relationships>
</file>

<file path=ppt/slides/_rels/slide63.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60.xml"/><Relationship Id="rId1" Type="http://schemas.openxmlformats.org/officeDocument/2006/relationships/slideLayout" Target="../slideLayouts/slideLayout3.xml"/><Relationship Id="rId4" Type="http://schemas.openxmlformats.org/officeDocument/2006/relationships/image" Target="../media/image70.png"/></Relationships>
</file>

<file path=ppt/slides/_rels/slide64.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61.xml"/><Relationship Id="rId1" Type="http://schemas.openxmlformats.org/officeDocument/2006/relationships/slideLayout" Target="../slideLayouts/slideLayout3.xml"/></Relationships>
</file>

<file path=ppt/slides/_rels/slide65.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62.xml"/><Relationship Id="rId1" Type="http://schemas.openxmlformats.org/officeDocument/2006/relationships/slideLayout" Target="../slideLayouts/slideLayout3.xml"/></Relationships>
</file>

<file path=ppt/slides/_rels/slide66.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63.xml"/><Relationship Id="rId1" Type="http://schemas.openxmlformats.org/officeDocument/2006/relationships/slideLayout" Target="../slideLayouts/slideLayout3.xml"/></Relationships>
</file>

<file path=ppt/slides/_rels/slide67.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64.xml"/><Relationship Id="rId1" Type="http://schemas.openxmlformats.org/officeDocument/2006/relationships/slideLayout" Target="../slideLayouts/slideLayout3.xml"/></Relationships>
</file>

<file path=ppt/slides/_rels/slide68.xml.rels><?xml version="1.0" encoding="UTF-8" standalone="yes"?>
<Relationships xmlns="http://schemas.openxmlformats.org/package/2006/relationships"><Relationship Id="rId3" Type="http://schemas.openxmlformats.org/officeDocument/2006/relationships/hyperlink" Target="https://www.youtube.com/watch?v=cL9Wu2kWwSY" TargetMode="External"/><Relationship Id="rId2" Type="http://schemas.openxmlformats.org/officeDocument/2006/relationships/notesSlide" Target="../notesSlides/notesSlide65.xml"/><Relationship Id="rId1" Type="http://schemas.openxmlformats.org/officeDocument/2006/relationships/slideLayout" Target="../slideLayouts/slideLayout2.xml"/><Relationship Id="rId4" Type="http://schemas.openxmlformats.org/officeDocument/2006/relationships/image" Target="../media/image75.png"/></Relationships>
</file>

<file path=ppt/slides/_rels/slide6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70.xml.rels><?xml version="1.0" encoding="UTF-8" standalone="yes"?>
<Relationships xmlns="http://schemas.openxmlformats.org/package/2006/relationships"><Relationship Id="rId3" Type="http://schemas.openxmlformats.org/officeDocument/2006/relationships/hyperlink" Target="mailto:kbrooks@ulsterboces.org" TargetMode="External"/><Relationship Id="rId2" Type="http://schemas.openxmlformats.org/officeDocument/2006/relationships/notesSlide" Target="../notesSlides/notesSlide67.xml"/><Relationship Id="rId1" Type="http://schemas.openxmlformats.org/officeDocument/2006/relationships/slideLayout" Target="../slideLayouts/slideLayout2.xml"/><Relationship Id="rId5" Type="http://schemas.openxmlformats.org/officeDocument/2006/relationships/hyperlink" Target="mailto:lpullaro@mhric.org" TargetMode="External"/><Relationship Id="rId4" Type="http://schemas.openxmlformats.org/officeDocument/2006/relationships/hyperlink" Target="http://www.karenbrooks.wikispaces.com/"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image" Target="../media/image15.png"/><Relationship Id="rId2" Type="http://schemas.openxmlformats.org/officeDocument/2006/relationships/notesSlide" Target="../notesSlides/notesSlide8.xml"/><Relationship Id="rId1" Type="http://schemas.openxmlformats.org/officeDocument/2006/relationships/slideLayout" Target="../slideLayouts/slideLayout3.xml"/><Relationship Id="rId6" Type="http://schemas.openxmlformats.org/officeDocument/2006/relationships/hyperlink" Target="http://www.capregboces.org/APPR/FAQs.cfm" TargetMode="External"/><Relationship Id="rId5" Type="http://schemas.openxmlformats.org/officeDocument/2006/relationships/hyperlink" Target="http://www.engageny.org/data-driven-instruction" TargetMode="External"/><Relationship Id="rId4" Type="http://schemas.openxmlformats.org/officeDocument/2006/relationships/hyperlink" Target="http://www.engageny.org/resource/new-york-state-p-12-common-core-learning-standards" TargetMode="External"/></Relationships>
</file>

<file path=ppt/slides/_rels/slide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79"/>
        <p:cNvGrpSpPr/>
        <p:nvPr/>
      </p:nvGrpSpPr>
      <p:grpSpPr>
        <a:xfrm>
          <a:off x="0" y="0"/>
          <a:ext cx="0" cy="0"/>
          <a:chOff x="0" y="0"/>
          <a:chExt cx="0" cy="0"/>
        </a:xfrm>
      </p:grpSpPr>
      <p:sp>
        <p:nvSpPr>
          <p:cNvPr id="80" name="Shape 80"/>
          <p:cNvSpPr txBox="1">
            <a:spLocks noGrp="1"/>
          </p:cNvSpPr>
          <p:nvPr>
            <p:ph type="ctrTitle"/>
          </p:nvPr>
        </p:nvSpPr>
        <p:spPr>
          <a:xfrm>
            <a:off x="685800" y="1143000"/>
            <a:ext cx="7772400" cy="2457449"/>
          </a:xfrm>
          <a:prstGeom prst="rect">
            <a:avLst/>
          </a:prstGeom>
          <a:noFill/>
          <a:ln>
            <a:noFill/>
          </a:ln>
        </p:spPr>
        <p:txBody>
          <a:bodyPr lIns="91425" tIns="45700" rIns="91425" bIns="45700" anchor="ctr" anchorCtr="0">
            <a:noAutofit/>
          </a:bodyPr>
          <a:lstStyle/>
          <a:p>
            <a:pPr marL="0" marR="0" lvl="0" indent="0" algn="ctr" rtl="0">
              <a:lnSpc>
                <a:spcPct val="100000"/>
              </a:lnSpc>
              <a:spcBef>
                <a:spcPts val="0"/>
              </a:spcBef>
              <a:spcAft>
                <a:spcPts val="0"/>
              </a:spcAft>
              <a:buClr>
                <a:schemeClr val="dk1"/>
              </a:buClr>
              <a:buSzPct val="25000"/>
              <a:buFont typeface="Calibri"/>
              <a:buNone/>
            </a:pPr>
            <a:r>
              <a:rPr lang="en-US" sz="4800" b="1" i="0" u="none" strike="noStrike" cap="none" baseline="0">
                <a:solidFill>
                  <a:srgbClr val="FF0000"/>
                </a:solidFill>
                <a:latin typeface="Calibri"/>
                <a:ea typeface="Calibri"/>
                <a:cs typeface="Calibri"/>
                <a:sym typeface="Calibri"/>
              </a:rPr>
              <a:t>DAI</a:t>
            </a:r>
            <a:r>
              <a:rPr lang="en-US" sz="4000" b="0" i="0" u="none" strike="noStrike" cap="none" baseline="0">
                <a:solidFill>
                  <a:srgbClr val="FF0000"/>
                </a:solidFill>
                <a:latin typeface="Calibri"/>
                <a:ea typeface="Calibri"/>
                <a:cs typeface="Calibri"/>
                <a:sym typeface="Calibri"/>
              </a:rPr>
              <a:t/>
            </a:r>
            <a:br>
              <a:rPr lang="en-US" sz="4000" b="0" i="0" u="none" strike="noStrike" cap="none" baseline="0">
                <a:solidFill>
                  <a:srgbClr val="FF0000"/>
                </a:solidFill>
                <a:latin typeface="Calibri"/>
                <a:ea typeface="Calibri"/>
                <a:cs typeface="Calibri"/>
                <a:sym typeface="Calibri"/>
              </a:rPr>
            </a:br>
            <a:r>
              <a:rPr lang="en-US" sz="4000" b="1" i="0" u="none" strike="noStrike" cap="none" baseline="0">
                <a:solidFill>
                  <a:srgbClr val="FF0000"/>
                </a:solidFill>
                <a:latin typeface="Calibri"/>
                <a:ea typeface="Calibri"/>
                <a:cs typeface="Calibri"/>
                <a:sym typeface="Calibri"/>
              </a:rPr>
              <a:t>Instructional Data Analysis</a:t>
            </a:r>
            <a:br>
              <a:rPr lang="en-US" sz="4000" b="1" i="0" u="none" strike="noStrike" cap="none" baseline="0">
                <a:solidFill>
                  <a:srgbClr val="FF0000"/>
                </a:solidFill>
                <a:latin typeface="Calibri"/>
                <a:ea typeface="Calibri"/>
                <a:cs typeface="Calibri"/>
                <a:sym typeface="Calibri"/>
              </a:rPr>
            </a:br>
            <a:r>
              <a:rPr lang="en-US" sz="4000" b="1" i="0" u="none" strike="noStrike" cap="none" baseline="0">
                <a:solidFill>
                  <a:srgbClr val="FF0000"/>
                </a:solidFill>
                <a:latin typeface="Calibri"/>
                <a:ea typeface="Calibri"/>
                <a:cs typeface="Calibri"/>
                <a:sym typeface="Calibri"/>
              </a:rPr>
              <a:t>&amp;</a:t>
            </a:r>
            <a:br>
              <a:rPr lang="en-US" sz="4000" b="1" i="0" u="none" strike="noStrike" cap="none" baseline="0">
                <a:solidFill>
                  <a:srgbClr val="FF0000"/>
                </a:solidFill>
                <a:latin typeface="Calibri"/>
                <a:ea typeface="Calibri"/>
                <a:cs typeface="Calibri"/>
                <a:sym typeface="Calibri"/>
              </a:rPr>
            </a:br>
            <a:r>
              <a:rPr lang="en-US" sz="4000" b="1" i="0" u="none" strike="noStrike" cap="none" baseline="0">
                <a:solidFill>
                  <a:srgbClr val="FF0000"/>
                </a:solidFill>
                <a:latin typeface="Calibri"/>
                <a:ea typeface="Calibri"/>
                <a:cs typeface="Calibri"/>
                <a:sym typeface="Calibri"/>
              </a:rPr>
              <a:t>Data Teams</a:t>
            </a:r>
          </a:p>
        </p:txBody>
      </p:sp>
      <p:sp>
        <p:nvSpPr>
          <p:cNvPr id="81" name="Shape 81"/>
          <p:cNvSpPr txBox="1">
            <a:spLocks noGrp="1"/>
          </p:cNvSpPr>
          <p:nvPr>
            <p:ph type="subTitle" idx="1"/>
          </p:nvPr>
        </p:nvSpPr>
        <p:spPr>
          <a:xfrm>
            <a:off x="381000" y="4581700"/>
            <a:ext cx="8305799" cy="2124000"/>
          </a:xfrm>
          <a:prstGeom prst="rect">
            <a:avLst/>
          </a:prstGeom>
          <a:noFill/>
          <a:ln>
            <a:noFill/>
          </a:ln>
        </p:spPr>
        <p:txBody>
          <a:bodyPr lIns="91425" tIns="45700" rIns="91425" bIns="45700" anchor="t" anchorCtr="0">
            <a:noAutofit/>
          </a:bodyPr>
          <a:lstStyle/>
          <a:p>
            <a:pPr marL="0" marR="0" lvl="0" indent="0" algn="ctr" rtl="0">
              <a:lnSpc>
                <a:spcPct val="80000"/>
              </a:lnSpc>
              <a:spcBef>
                <a:spcPts val="0"/>
              </a:spcBef>
              <a:spcAft>
                <a:spcPts val="0"/>
              </a:spcAft>
              <a:buClr>
                <a:srgbClr val="898989"/>
              </a:buClr>
              <a:buSzPct val="25000"/>
              <a:buFont typeface="Arial"/>
              <a:buNone/>
            </a:pPr>
            <a:r>
              <a:rPr lang="en-US" sz="2400" b="0" i="0" u="none" strike="noStrike" cap="none" baseline="0" dirty="0">
                <a:solidFill>
                  <a:srgbClr val="898989"/>
                </a:solidFill>
                <a:latin typeface="Calibri"/>
                <a:ea typeface="Calibri"/>
                <a:cs typeface="Calibri"/>
                <a:sym typeface="Calibri"/>
              </a:rPr>
              <a:t>Karen Brooks</a:t>
            </a:r>
          </a:p>
          <a:p>
            <a:pPr marL="0" marR="0" lvl="0" indent="0" algn="ctr" rtl="0">
              <a:lnSpc>
                <a:spcPct val="80000"/>
              </a:lnSpc>
              <a:spcBef>
                <a:spcPts val="300"/>
              </a:spcBef>
              <a:spcAft>
                <a:spcPts val="0"/>
              </a:spcAft>
              <a:buClr>
                <a:srgbClr val="898989"/>
              </a:buClr>
              <a:buSzPct val="25000"/>
              <a:buFont typeface="Arial"/>
              <a:buNone/>
            </a:pPr>
            <a:r>
              <a:rPr lang="en-US" b="0" i="0" u="none" strike="noStrike" cap="none" baseline="0" dirty="0">
                <a:solidFill>
                  <a:srgbClr val="898989"/>
                </a:solidFill>
                <a:latin typeface="Calibri"/>
                <a:ea typeface="Calibri"/>
                <a:cs typeface="Calibri"/>
                <a:sym typeface="Calibri"/>
              </a:rPr>
              <a:t>Coordinator Instructional Data Analysis, Technology</a:t>
            </a:r>
            <a:r>
              <a:rPr lang="en-US" dirty="0">
                <a:solidFill>
                  <a:srgbClr val="898989"/>
                </a:solidFill>
                <a:latin typeface="Calibri"/>
                <a:ea typeface="Calibri"/>
                <a:cs typeface="Calibri"/>
                <a:sym typeface="Calibri"/>
              </a:rPr>
              <a:t>, </a:t>
            </a:r>
            <a:r>
              <a:rPr lang="en-US" b="0" i="0" u="none" strike="noStrike" cap="none" baseline="0" dirty="0">
                <a:solidFill>
                  <a:srgbClr val="898989"/>
                </a:solidFill>
                <a:latin typeface="Calibri"/>
                <a:ea typeface="Calibri"/>
                <a:cs typeface="Calibri"/>
                <a:sym typeface="Calibri"/>
              </a:rPr>
              <a:t>Assessment, TiTC3 &amp; MST</a:t>
            </a:r>
          </a:p>
          <a:p>
            <a:pPr marL="0" marR="0" lvl="0" indent="0" algn="ctr" rtl="0">
              <a:lnSpc>
                <a:spcPct val="80000"/>
              </a:lnSpc>
              <a:spcBef>
                <a:spcPts val="300"/>
              </a:spcBef>
              <a:spcAft>
                <a:spcPts val="0"/>
              </a:spcAft>
              <a:buClr>
                <a:srgbClr val="898989"/>
              </a:buClr>
              <a:buFont typeface="Arial"/>
              <a:buNone/>
            </a:pPr>
            <a:endParaRPr sz="800" dirty="0">
              <a:solidFill>
                <a:srgbClr val="898989"/>
              </a:solidFill>
              <a:latin typeface="Calibri"/>
              <a:ea typeface="Calibri"/>
              <a:cs typeface="Calibri"/>
              <a:sym typeface="Calibri"/>
            </a:endParaRPr>
          </a:p>
          <a:p>
            <a:pPr marL="0" marR="0" lvl="0" indent="0" algn="ctr" rtl="0">
              <a:lnSpc>
                <a:spcPct val="80000"/>
              </a:lnSpc>
              <a:spcBef>
                <a:spcPts val="300"/>
              </a:spcBef>
              <a:spcAft>
                <a:spcPts val="0"/>
              </a:spcAft>
              <a:buClr>
                <a:srgbClr val="898989"/>
              </a:buClr>
              <a:buSzPct val="25000"/>
              <a:buFont typeface="Arial"/>
              <a:buNone/>
            </a:pPr>
            <a:r>
              <a:rPr lang="en-US" sz="2400" dirty="0">
                <a:solidFill>
                  <a:srgbClr val="898989"/>
                </a:solidFill>
                <a:latin typeface="Calibri"/>
                <a:ea typeface="Calibri"/>
                <a:cs typeface="Calibri"/>
                <a:sym typeface="Calibri"/>
              </a:rPr>
              <a:t>Lisa </a:t>
            </a:r>
            <a:r>
              <a:rPr lang="en-US" sz="2400" dirty="0" err="1">
                <a:solidFill>
                  <a:srgbClr val="898989"/>
                </a:solidFill>
                <a:latin typeface="Calibri"/>
                <a:ea typeface="Calibri"/>
                <a:cs typeface="Calibri"/>
                <a:sym typeface="Calibri"/>
              </a:rPr>
              <a:t>Pullaro</a:t>
            </a:r>
            <a:endParaRPr lang="en-US" sz="2400" dirty="0">
              <a:solidFill>
                <a:srgbClr val="898989"/>
              </a:solidFill>
              <a:latin typeface="Calibri"/>
              <a:ea typeface="Calibri"/>
              <a:cs typeface="Calibri"/>
              <a:sym typeface="Calibri"/>
            </a:endParaRPr>
          </a:p>
          <a:p>
            <a:pPr marL="0" marR="0" lvl="0" indent="0" algn="ctr" rtl="0">
              <a:lnSpc>
                <a:spcPct val="80000"/>
              </a:lnSpc>
              <a:spcBef>
                <a:spcPts val="300"/>
              </a:spcBef>
              <a:spcAft>
                <a:spcPts val="0"/>
              </a:spcAft>
              <a:buClr>
                <a:srgbClr val="898989"/>
              </a:buClr>
              <a:buSzPct val="25000"/>
              <a:buFont typeface="Arial"/>
              <a:buNone/>
            </a:pPr>
            <a:r>
              <a:rPr lang="en-US" dirty="0">
                <a:solidFill>
                  <a:srgbClr val="898989"/>
                </a:solidFill>
                <a:latin typeface="Calibri"/>
                <a:ea typeface="Calibri"/>
                <a:cs typeface="Calibri"/>
                <a:sym typeface="Calibri"/>
              </a:rPr>
              <a:t> </a:t>
            </a:r>
            <a:r>
              <a:rPr lang="en-US" dirty="0" smtClean="0">
                <a:solidFill>
                  <a:srgbClr val="898989"/>
                </a:solidFill>
                <a:latin typeface="Calibri"/>
                <a:ea typeface="Calibri"/>
                <a:cs typeface="Calibri"/>
                <a:sym typeface="Calibri"/>
              </a:rPr>
              <a:t>Manager of Testing and Special Services</a:t>
            </a:r>
            <a:endParaRPr lang="en-US" dirty="0">
              <a:solidFill>
                <a:srgbClr val="898989"/>
              </a:solidFill>
              <a:latin typeface="Calibri"/>
              <a:ea typeface="Calibri"/>
              <a:cs typeface="Calibri"/>
              <a:sym typeface="Calibri"/>
            </a:endParaRPr>
          </a:p>
          <a:p>
            <a:pPr marL="0" marR="0" lvl="0" indent="0" algn="ctr" rtl="0">
              <a:lnSpc>
                <a:spcPct val="80000"/>
              </a:lnSpc>
              <a:spcBef>
                <a:spcPts val="300"/>
              </a:spcBef>
              <a:spcAft>
                <a:spcPts val="0"/>
              </a:spcAft>
              <a:buClr>
                <a:srgbClr val="888888"/>
              </a:buClr>
              <a:buFont typeface="Arial"/>
              <a:buNone/>
            </a:pPr>
            <a:endParaRPr sz="1500" b="0" i="0" u="none" strike="noStrike" cap="none" baseline="0" dirty="0">
              <a:solidFill>
                <a:srgbClr val="898989"/>
              </a:solidFill>
              <a:latin typeface="Calibri"/>
              <a:ea typeface="Calibri"/>
              <a:cs typeface="Calibri"/>
              <a:sym typeface="Calibri"/>
            </a:endParaRPr>
          </a:p>
          <a:p>
            <a:pPr marL="0" marR="0" lvl="0" indent="0" algn="ctr" rtl="0">
              <a:lnSpc>
                <a:spcPct val="80000"/>
              </a:lnSpc>
              <a:spcBef>
                <a:spcPts val="300"/>
              </a:spcBef>
              <a:spcAft>
                <a:spcPts val="0"/>
              </a:spcAft>
              <a:buClr>
                <a:srgbClr val="898989"/>
              </a:buClr>
              <a:buSzPct val="25000"/>
              <a:buFont typeface="Arial"/>
              <a:buNone/>
            </a:pPr>
            <a:r>
              <a:rPr lang="en-US" sz="1500" b="0" i="0" u="none" strike="noStrike" cap="none" baseline="0" dirty="0">
                <a:solidFill>
                  <a:srgbClr val="898989"/>
                </a:solidFill>
                <a:latin typeface="Calibri"/>
                <a:ea typeface="Calibri"/>
                <a:cs typeface="Calibri"/>
                <a:sym typeface="Calibri"/>
              </a:rPr>
              <a:t>M</a:t>
            </a:r>
            <a:r>
              <a:rPr lang="en-US" sz="1500" dirty="0">
                <a:solidFill>
                  <a:srgbClr val="898989"/>
                </a:solidFill>
                <a:latin typeface="Calibri"/>
                <a:ea typeface="Calibri"/>
                <a:cs typeface="Calibri"/>
                <a:sym typeface="Calibri"/>
              </a:rPr>
              <a:t>arch 17th, 2015</a:t>
            </a:r>
          </a:p>
          <a:p>
            <a:pPr marL="0" marR="0" lvl="0" indent="0" algn="ctr" rtl="0">
              <a:lnSpc>
                <a:spcPct val="80000"/>
              </a:lnSpc>
              <a:spcBef>
                <a:spcPts val="300"/>
              </a:spcBef>
              <a:spcAft>
                <a:spcPts val="0"/>
              </a:spcAft>
              <a:buClr>
                <a:srgbClr val="898989"/>
              </a:buClr>
              <a:buFont typeface="Arial"/>
              <a:buNone/>
            </a:pPr>
            <a:endParaRPr dirty="0"/>
          </a:p>
          <a:p>
            <a:pPr marL="0" marR="0" lvl="0" indent="0" algn="ctr" rtl="0">
              <a:lnSpc>
                <a:spcPct val="80000"/>
              </a:lnSpc>
              <a:spcBef>
                <a:spcPts val="300"/>
              </a:spcBef>
              <a:spcAft>
                <a:spcPts val="0"/>
              </a:spcAft>
              <a:buClr>
                <a:srgbClr val="888888"/>
              </a:buClr>
              <a:buFont typeface="Arial"/>
              <a:buNone/>
            </a:pPr>
            <a:endParaRPr sz="1500" b="0" i="0" u="none" strike="noStrike" cap="none" baseline="0" dirty="0">
              <a:solidFill>
                <a:srgbClr val="898989"/>
              </a:solidFill>
              <a:latin typeface="Calibri"/>
              <a:ea typeface="Calibri"/>
              <a:cs typeface="Calibri"/>
              <a:sym typeface="Calibri"/>
            </a:endParaRPr>
          </a:p>
          <a:p>
            <a:pPr marL="0" marR="0" lvl="0" indent="0" algn="ctr" rtl="0">
              <a:lnSpc>
                <a:spcPct val="80000"/>
              </a:lnSpc>
              <a:spcBef>
                <a:spcPts val="300"/>
              </a:spcBef>
              <a:spcAft>
                <a:spcPts val="0"/>
              </a:spcAft>
              <a:buClr>
                <a:srgbClr val="898989"/>
              </a:buClr>
              <a:buFont typeface="Arial"/>
              <a:buNone/>
            </a:pPr>
            <a:endParaRPr dirty="0"/>
          </a:p>
          <a:p>
            <a:pPr marL="0" marR="0" lvl="0" indent="0" algn="ctr" rtl="0">
              <a:lnSpc>
                <a:spcPct val="80000"/>
              </a:lnSpc>
              <a:spcBef>
                <a:spcPts val="300"/>
              </a:spcBef>
              <a:spcAft>
                <a:spcPts val="0"/>
              </a:spcAft>
              <a:buClr>
                <a:srgbClr val="888888"/>
              </a:buClr>
              <a:buFont typeface="Arial"/>
              <a:buNone/>
            </a:pPr>
            <a:endParaRPr sz="1500" b="0" i="0" u="none" strike="noStrike" cap="none" baseline="0" dirty="0">
              <a:solidFill>
                <a:srgbClr val="898989"/>
              </a:solidFill>
              <a:latin typeface="Calibri"/>
              <a:ea typeface="Calibri"/>
              <a:cs typeface="Calibri"/>
              <a:sym typeface="Calibri"/>
            </a:endParaRPr>
          </a:p>
          <a:p>
            <a:pPr marL="0" marR="0" lvl="0" indent="0" algn="ctr" rtl="0">
              <a:lnSpc>
                <a:spcPct val="80000"/>
              </a:lnSpc>
              <a:spcBef>
                <a:spcPts val="300"/>
              </a:spcBef>
              <a:spcAft>
                <a:spcPts val="0"/>
              </a:spcAft>
              <a:buClr>
                <a:srgbClr val="898989"/>
              </a:buClr>
              <a:buSzPct val="25000"/>
              <a:buFont typeface="Arial"/>
              <a:buNone/>
            </a:pPr>
            <a:r>
              <a:rPr lang="en-US" sz="1500" b="0" i="0" u="sng" strike="noStrike" cap="none" baseline="0" dirty="0">
                <a:solidFill>
                  <a:schemeClr val="hlink"/>
                </a:solidFill>
                <a:latin typeface="Calibri"/>
                <a:ea typeface="Calibri"/>
                <a:cs typeface="Calibri"/>
                <a:sym typeface="Calibri"/>
                <a:hlinkClick r:id="rId3"/>
              </a:rPr>
              <a:t>http://www.slideshare.net/kbrooks</a:t>
            </a:r>
          </a:p>
          <a:p>
            <a:pPr marL="0" marR="0" lvl="0" indent="0" algn="ctr" rtl="0">
              <a:spcBef>
                <a:spcPts val="300"/>
              </a:spcBef>
              <a:spcAft>
                <a:spcPts val="0"/>
              </a:spcAft>
              <a:buClr>
                <a:srgbClr val="888888"/>
              </a:buClr>
              <a:buFont typeface="Arial"/>
              <a:buNone/>
            </a:pPr>
            <a:endParaRPr sz="1500" b="0" i="0" u="sng" strike="noStrike" cap="none" baseline="0" dirty="0">
              <a:solidFill>
                <a:schemeClr val="hlink"/>
              </a:solidFill>
              <a:latin typeface="Calibri"/>
              <a:ea typeface="Calibri"/>
              <a:cs typeface="Calibri"/>
              <a:sym typeface="Calibri"/>
              <a:hlinkClick r:id="rId3"/>
            </a:endParaRPr>
          </a:p>
        </p:txBody>
      </p:sp>
      <p:pic>
        <p:nvPicPr>
          <p:cNvPr id="82" name="Shape 82"/>
          <p:cNvPicPr preferRelativeResize="0"/>
          <p:nvPr/>
        </p:nvPicPr>
        <p:blipFill>
          <a:blip r:embed="rId4">
            <a:alphaModFix/>
          </a:blip>
          <a:stretch>
            <a:fillRect/>
          </a:stretch>
        </p:blipFill>
        <p:spPr>
          <a:xfrm>
            <a:off x="6963325" y="130649"/>
            <a:ext cx="1839900" cy="1566399"/>
          </a:xfrm>
          <a:prstGeom prst="rect">
            <a:avLst/>
          </a:prstGeom>
          <a:noFill/>
          <a:ln>
            <a:noFill/>
          </a:ln>
        </p:spPr>
      </p:pic>
      <p:pic>
        <p:nvPicPr>
          <p:cNvPr id="83" name="Shape 83"/>
          <p:cNvPicPr preferRelativeResize="0"/>
          <p:nvPr/>
        </p:nvPicPr>
        <p:blipFill>
          <a:blip r:embed="rId5">
            <a:alphaModFix/>
          </a:blip>
          <a:stretch>
            <a:fillRect/>
          </a:stretch>
        </p:blipFill>
        <p:spPr>
          <a:xfrm>
            <a:off x="489800" y="191625"/>
            <a:ext cx="1612350" cy="1623800"/>
          </a:xfrm>
          <a:prstGeom prst="rect">
            <a:avLst/>
          </a:prstGeom>
          <a:noFill/>
          <a:ln>
            <a:noFill/>
          </a:ln>
        </p:spPr>
      </p:pic>
      <p:pic>
        <p:nvPicPr>
          <p:cNvPr id="84" name="Shape 84"/>
          <p:cNvPicPr preferRelativeResize="0"/>
          <p:nvPr/>
        </p:nvPicPr>
        <p:blipFill rotWithShape="1">
          <a:blip r:embed="rId6">
            <a:alphaModFix/>
          </a:blip>
          <a:srcRect l="4641" r="4350" b="8709"/>
          <a:stretch/>
        </p:blipFill>
        <p:spPr>
          <a:xfrm>
            <a:off x="3993200" y="3710725"/>
            <a:ext cx="1161299" cy="870974"/>
          </a:xfrm>
          <a:prstGeom prst="rect">
            <a:avLst/>
          </a:prstGeom>
          <a:noFill/>
          <a:ln>
            <a:noFill/>
          </a:ln>
        </p:spPr>
      </p:pic>
    </p:spTree>
  </p:cSld>
  <p:clrMapOvr>
    <a:masterClrMapping/>
  </p:clrMapOvr>
  <p:transition spd="slow">
    <p:cut/>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46"/>
        <p:cNvGrpSpPr/>
        <p:nvPr/>
      </p:nvGrpSpPr>
      <p:grpSpPr>
        <a:xfrm>
          <a:off x="0" y="0"/>
          <a:ext cx="0" cy="0"/>
          <a:chOff x="0" y="0"/>
          <a:chExt cx="0" cy="0"/>
        </a:xfrm>
      </p:grpSpPr>
      <p:sp>
        <p:nvSpPr>
          <p:cNvPr id="147" name="Shape 147"/>
          <p:cNvSpPr txBox="1">
            <a:spLocks noGrp="1"/>
          </p:cNvSpPr>
          <p:nvPr>
            <p:ph type="title"/>
          </p:nvPr>
        </p:nvSpPr>
        <p:spPr>
          <a:xfrm>
            <a:off x="457200" y="274628"/>
            <a:ext cx="8229600" cy="776100"/>
          </a:xfrm>
          <a:prstGeom prst="rect">
            <a:avLst/>
          </a:prstGeom>
          <a:noFill/>
          <a:ln>
            <a:noFill/>
          </a:ln>
        </p:spPr>
        <p:txBody>
          <a:bodyPr lIns="91425" tIns="45700" rIns="91425" bIns="45700" anchor="ctr" anchorCtr="0">
            <a:noAutofit/>
          </a:bodyPr>
          <a:lstStyle/>
          <a:p>
            <a:pPr marL="0" marR="0" lvl="0" indent="0" algn="ctr" rtl="0">
              <a:lnSpc>
                <a:spcPct val="100000"/>
              </a:lnSpc>
              <a:spcBef>
                <a:spcPts val="0"/>
              </a:spcBef>
              <a:spcAft>
                <a:spcPts val="0"/>
              </a:spcAft>
              <a:buClr>
                <a:schemeClr val="dk1"/>
              </a:buClr>
              <a:buSzPct val="25000"/>
              <a:buFont typeface="Calibri"/>
              <a:buNone/>
            </a:pPr>
            <a:r>
              <a:rPr lang="en-US" sz="4400" b="1" i="0" u="none" strike="noStrike" cap="none" baseline="0">
                <a:solidFill>
                  <a:srgbClr val="FF0000"/>
                </a:solidFill>
                <a:latin typeface="Calibri"/>
                <a:ea typeface="Calibri"/>
                <a:cs typeface="Calibri"/>
                <a:sym typeface="Calibri"/>
              </a:rPr>
              <a:t>So What is a Data Team?</a:t>
            </a:r>
          </a:p>
        </p:txBody>
      </p:sp>
      <p:sp>
        <p:nvSpPr>
          <p:cNvPr id="148" name="Shape 148"/>
          <p:cNvSpPr txBox="1">
            <a:spLocks noGrp="1"/>
          </p:cNvSpPr>
          <p:nvPr>
            <p:ph type="body" idx="1"/>
          </p:nvPr>
        </p:nvSpPr>
        <p:spPr>
          <a:xfrm>
            <a:off x="457200" y="1600200"/>
            <a:ext cx="4038599" cy="4525961"/>
          </a:xfrm>
          <a:prstGeom prst="rect">
            <a:avLst/>
          </a:prstGeom>
          <a:noFill/>
          <a:ln>
            <a:noFill/>
          </a:ln>
        </p:spPr>
        <p:txBody>
          <a:bodyPr lIns="91425" tIns="45700" rIns="91425" bIns="45700" anchor="t" anchorCtr="0">
            <a:noAutofit/>
          </a:bodyPr>
          <a:lstStyle/>
          <a:p>
            <a:pPr marL="342900" marR="0" lvl="0" indent="-342900" algn="l" rtl="0">
              <a:lnSpc>
                <a:spcPct val="80000"/>
              </a:lnSpc>
              <a:spcBef>
                <a:spcPts val="0"/>
              </a:spcBef>
              <a:spcAft>
                <a:spcPts val="0"/>
              </a:spcAft>
              <a:buClr>
                <a:schemeClr val="dk1"/>
              </a:buClr>
              <a:buSzPct val="100000"/>
              <a:buFont typeface="Arial"/>
              <a:buChar char="•"/>
            </a:pPr>
            <a:r>
              <a:rPr lang="en-US" sz="1800" b="0" i="0" u="none" strike="noStrike" cap="none" baseline="0" dirty="0">
                <a:solidFill>
                  <a:schemeClr val="dk1"/>
                </a:solidFill>
                <a:latin typeface="Calibri"/>
                <a:ea typeface="Calibri"/>
                <a:cs typeface="Calibri"/>
                <a:sym typeface="Calibri"/>
              </a:rPr>
              <a:t>A data team can generally be defined as a</a:t>
            </a:r>
            <a:r>
              <a:rPr lang="en-US" sz="1800" b="0" i="0" u="none" strike="noStrike" cap="none" baseline="0" dirty="0">
                <a:solidFill>
                  <a:srgbClr val="93C47D"/>
                </a:solidFill>
                <a:latin typeface="Calibri"/>
                <a:ea typeface="Calibri"/>
                <a:cs typeface="Calibri"/>
                <a:sym typeface="Calibri"/>
              </a:rPr>
              <a:t> </a:t>
            </a:r>
            <a:r>
              <a:rPr lang="en-US" sz="1800" b="0" i="1" u="none" strike="noStrike" cap="none" baseline="0" dirty="0">
                <a:solidFill>
                  <a:schemeClr val="accent3">
                    <a:lumMod val="75000"/>
                  </a:schemeClr>
                </a:solidFill>
                <a:latin typeface="Calibri"/>
                <a:ea typeface="Calibri"/>
                <a:cs typeface="Calibri"/>
                <a:sym typeface="Calibri"/>
              </a:rPr>
              <a:t>group of educators collaboratively using data to identify and understand opportunities for improvement, then working together to make changes that get measureable results.</a:t>
            </a:r>
            <a:r>
              <a:rPr lang="en-US" sz="1800" b="0" i="0" u="none" strike="noStrike" cap="none" baseline="0" dirty="0">
                <a:solidFill>
                  <a:schemeClr val="accent3">
                    <a:lumMod val="75000"/>
                  </a:schemeClr>
                </a:solidFill>
                <a:latin typeface="Calibri"/>
                <a:ea typeface="Calibri"/>
                <a:cs typeface="Calibri"/>
                <a:sym typeface="Calibri"/>
              </a:rPr>
              <a:t> </a:t>
            </a:r>
            <a:r>
              <a:rPr lang="en-US" sz="1800" b="0" i="0" u="none" strike="noStrike" cap="none" baseline="0" dirty="0">
                <a:solidFill>
                  <a:schemeClr val="dk1"/>
                </a:solidFill>
                <a:latin typeface="Calibri"/>
                <a:ea typeface="Calibri"/>
                <a:cs typeface="Calibri"/>
                <a:sym typeface="Calibri"/>
              </a:rPr>
              <a:t>Using protocols for collaborative inquiry, </a:t>
            </a:r>
            <a:r>
              <a:rPr lang="en-US" sz="1800" b="0" i="1" u="none" strike="noStrike" cap="none" baseline="0" dirty="0">
                <a:solidFill>
                  <a:schemeClr val="accent3">
                    <a:lumMod val="75000"/>
                  </a:schemeClr>
                </a:solidFill>
                <a:latin typeface="Calibri"/>
                <a:ea typeface="Calibri"/>
                <a:cs typeface="Calibri"/>
                <a:sym typeface="Calibri"/>
              </a:rPr>
              <a:t>the group follows a process in which members prepare, implement, and reflect on data-informed actionable goals.</a:t>
            </a:r>
          </a:p>
        </p:txBody>
      </p:sp>
      <p:sp>
        <p:nvSpPr>
          <p:cNvPr id="149" name="Shape 149"/>
          <p:cNvSpPr txBox="1">
            <a:spLocks noGrp="1"/>
          </p:cNvSpPr>
          <p:nvPr>
            <p:ph type="body" idx="2"/>
          </p:nvPr>
        </p:nvSpPr>
        <p:spPr>
          <a:xfrm>
            <a:off x="4648200" y="1117111"/>
            <a:ext cx="4038599" cy="5009100"/>
          </a:xfrm>
          <a:prstGeom prst="rect">
            <a:avLst/>
          </a:prstGeom>
          <a:noFill/>
          <a:ln>
            <a:noFill/>
          </a:ln>
        </p:spPr>
        <p:txBody>
          <a:bodyPr lIns="91425" tIns="45700" rIns="91425" bIns="45700" anchor="t" anchorCtr="0">
            <a:noAutofit/>
          </a:bodyPr>
          <a:lstStyle/>
          <a:p>
            <a:pPr marL="342900" marR="0" lvl="0" indent="-342900" algn="l" rtl="0">
              <a:lnSpc>
                <a:spcPct val="80000"/>
              </a:lnSpc>
              <a:spcBef>
                <a:spcPts val="0"/>
              </a:spcBef>
              <a:spcAft>
                <a:spcPts val="0"/>
              </a:spcAft>
              <a:buClr>
                <a:schemeClr val="dk1"/>
              </a:buClr>
              <a:buSzPct val="100000"/>
              <a:buFont typeface="Arial"/>
              <a:buChar char="•"/>
            </a:pPr>
            <a:r>
              <a:rPr lang="en-US" sz="1800" b="0" i="0" u="none" strike="noStrike" cap="none" baseline="0">
                <a:solidFill>
                  <a:schemeClr val="dk1"/>
                </a:solidFill>
                <a:latin typeface="Calibri"/>
                <a:ea typeface="Calibri"/>
                <a:cs typeface="Calibri"/>
                <a:sym typeface="Calibri"/>
              </a:rPr>
              <a:t>This simple definition can be applied broadly at many levels within a district. </a:t>
            </a:r>
          </a:p>
          <a:p>
            <a:pPr marL="342900" marR="0" lvl="0" indent="-342900" algn="l" rtl="0">
              <a:lnSpc>
                <a:spcPct val="80000"/>
              </a:lnSpc>
              <a:spcBef>
                <a:spcPts val="360"/>
              </a:spcBef>
              <a:spcAft>
                <a:spcPts val="0"/>
              </a:spcAft>
              <a:buClr>
                <a:schemeClr val="dk1"/>
              </a:buClr>
              <a:buSzPct val="100000"/>
              <a:buFont typeface="Arial"/>
              <a:buChar char="•"/>
            </a:pPr>
            <a:r>
              <a:rPr lang="en-US" sz="1800" b="0" i="0" u="none" strike="noStrike" cap="none" baseline="0">
                <a:solidFill>
                  <a:schemeClr val="dk1"/>
                </a:solidFill>
                <a:latin typeface="Calibri"/>
                <a:ea typeface="Calibri"/>
                <a:cs typeface="Calibri"/>
                <a:sym typeface="Calibri"/>
              </a:rPr>
              <a:t>At the classroom level, teachers use data to identify student learning problems and work together to plan instructional changes that will yield improvements in learning. </a:t>
            </a:r>
          </a:p>
          <a:p>
            <a:pPr marL="342900" marR="0" lvl="0" indent="-342900" algn="l" rtl="0">
              <a:lnSpc>
                <a:spcPct val="80000"/>
              </a:lnSpc>
              <a:spcBef>
                <a:spcPts val="360"/>
              </a:spcBef>
              <a:spcAft>
                <a:spcPts val="0"/>
              </a:spcAft>
              <a:buClr>
                <a:schemeClr val="dk1"/>
              </a:buClr>
              <a:buSzPct val="100000"/>
              <a:buFont typeface="Arial"/>
              <a:buChar char="•"/>
            </a:pPr>
            <a:r>
              <a:rPr lang="en-US" sz="1800" b="0" i="0" u="none" strike="noStrike" cap="none" baseline="0">
                <a:solidFill>
                  <a:schemeClr val="dk1"/>
                </a:solidFill>
                <a:latin typeface="Calibri"/>
                <a:ea typeface="Calibri"/>
                <a:cs typeface="Calibri"/>
                <a:sym typeface="Calibri"/>
              </a:rPr>
              <a:t>At the school level, principals and school improvement teams use data to identify goals to drive improvements in the ways teachers collaborate and learn, thereby improving results for all students. </a:t>
            </a:r>
          </a:p>
          <a:p>
            <a:pPr marL="342900" marR="0" lvl="0" indent="-342900" algn="l" rtl="0">
              <a:lnSpc>
                <a:spcPct val="80000"/>
              </a:lnSpc>
              <a:spcBef>
                <a:spcPts val="360"/>
              </a:spcBef>
              <a:spcAft>
                <a:spcPts val="0"/>
              </a:spcAft>
              <a:buClr>
                <a:schemeClr val="dk1"/>
              </a:buClr>
              <a:buSzPct val="100000"/>
              <a:buFont typeface="Arial"/>
              <a:buChar char="•"/>
            </a:pPr>
            <a:r>
              <a:rPr lang="en-US" sz="1800" b="0" i="0" u="none" strike="noStrike" cap="none" baseline="0">
                <a:solidFill>
                  <a:schemeClr val="dk1"/>
                </a:solidFill>
                <a:latin typeface="Calibri"/>
                <a:ea typeface="Calibri"/>
                <a:cs typeface="Calibri"/>
                <a:sym typeface="Calibri"/>
              </a:rPr>
              <a:t>Within a district office, many departments and leaders use data to make decisions regarding the management and efficiency of their particular responsibilities. </a:t>
            </a:r>
          </a:p>
          <a:p>
            <a:pPr marL="0" marR="0" lvl="0" indent="0" algn="l" rtl="0">
              <a:spcBef>
                <a:spcPts val="0"/>
              </a:spcBef>
              <a:buNone/>
            </a:pPr>
            <a:endParaRPr sz="1800" b="0" i="0" u="none" strike="noStrike" cap="none" baseline="0">
              <a:solidFill>
                <a:schemeClr val="dk1"/>
              </a:solidFill>
              <a:latin typeface="Calibri"/>
              <a:ea typeface="Calibri"/>
              <a:cs typeface="Calibri"/>
              <a:sym typeface="Calibri"/>
            </a:endParaRPr>
          </a:p>
        </p:txBody>
      </p:sp>
      <p:sp>
        <p:nvSpPr>
          <p:cNvPr id="150" name="Shape 150"/>
          <p:cNvSpPr txBox="1"/>
          <p:nvPr/>
        </p:nvSpPr>
        <p:spPr>
          <a:xfrm>
            <a:off x="0" y="6211887"/>
            <a:ext cx="9144000" cy="646112"/>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chemeClr val="dk1"/>
              </a:buClr>
              <a:buSzPct val="25000"/>
              <a:buFont typeface="Calibri"/>
              <a:buNone/>
            </a:pPr>
            <a:r>
              <a:rPr lang="en-US" sz="1800" b="1" i="0" u="none" strike="noStrike" cap="none" baseline="0" dirty="0">
                <a:solidFill>
                  <a:srgbClr val="FF0000"/>
                </a:solidFill>
                <a:latin typeface="Calibri"/>
                <a:ea typeface="Calibri"/>
                <a:cs typeface="Calibri"/>
                <a:sym typeface="Calibri"/>
              </a:rPr>
              <a:t>Cheat Sheet:</a:t>
            </a:r>
            <a:r>
              <a:rPr lang="en-US" sz="1800" b="0" i="0" u="none" strike="noStrike" cap="none" baseline="0" dirty="0">
                <a:solidFill>
                  <a:schemeClr val="dk1"/>
                </a:solidFill>
                <a:latin typeface="Calibri"/>
                <a:ea typeface="Calibri"/>
                <a:cs typeface="Calibri"/>
                <a:sym typeface="Calibri"/>
              </a:rPr>
              <a:t>  </a:t>
            </a:r>
          </a:p>
          <a:p>
            <a:pPr marL="0" marR="0" lvl="0" indent="0" algn="l" rtl="0">
              <a:lnSpc>
                <a:spcPct val="100000"/>
              </a:lnSpc>
              <a:spcBef>
                <a:spcPts val="0"/>
              </a:spcBef>
              <a:spcAft>
                <a:spcPts val="0"/>
              </a:spcAft>
              <a:buClr>
                <a:schemeClr val="dk1"/>
              </a:buClr>
              <a:buSzPct val="25000"/>
              <a:buFont typeface="Calibri"/>
              <a:buNone/>
            </a:pPr>
            <a:r>
              <a:rPr lang="en-US" u="sng" dirty="0">
                <a:solidFill>
                  <a:schemeClr val="hlink"/>
                </a:solidFill>
                <a:hlinkClick r:id="rId3"/>
              </a:rPr>
              <a:t>http://www.sde.ct.gov/sde/lib/sde/pdf/curriculum/cali/dt_desktop_reference_guide.pdf</a:t>
            </a:r>
          </a:p>
          <a:p>
            <a:pPr marL="0" marR="0" lvl="0" indent="0" algn="l" rtl="0">
              <a:lnSpc>
                <a:spcPct val="100000"/>
              </a:lnSpc>
              <a:spcBef>
                <a:spcPts val="0"/>
              </a:spcBef>
              <a:spcAft>
                <a:spcPts val="0"/>
              </a:spcAft>
              <a:buClr>
                <a:schemeClr val="dk1"/>
              </a:buClr>
              <a:buSzPct val="25000"/>
              <a:buFont typeface="Calibri"/>
              <a:buNone/>
            </a:pPr>
            <a:r>
              <a:rPr lang="en-US" sz="1800" b="0" i="0" u="none" strike="noStrike" cap="none" baseline="0" dirty="0">
                <a:solidFill>
                  <a:schemeClr val="dk1"/>
                </a:solidFill>
                <a:latin typeface="Calibri"/>
                <a:ea typeface="Calibri"/>
                <a:cs typeface="Calibri"/>
                <a:sym typeface="Calibri"/>
              </a:rPr>
              <a:t> </a:t>
            </a:r>
          </a:p>
        </p:txBody>
      </p:sp>
    </p:spTree>
  </p:cSld>
  <p:clrMapOvr>
    <a:masterClrMapping/>
  </p:clrMapOvr>
  <p:transition spd="slow">
    <p:cut/>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54"/>
        <p:cNvGrpSpPr/>
        <p:nvPr/>
      </p:nvGrpSpPr>
      <p:grpSpPr>
        <a:xfrm>
          <a:off x="0" y="0"/>
          <a:ext cx="0" cy="0"/>
          <a:chOff x="0" y="0"/>
          <a:chExt cx="0" cy="0"/>
        </a:xfrm>
      </p:grpSpPr>
      <p:sp>
        <p:nvSpPr>
          <p:cNvPr id="155" name="Shape 155"/>
          <p:cNvSpPr txBox="1">
            <a:spLocks noGrp="1"/>
          </p:cNvSpPr>
          <p:nvPr>
            <p:ph type="title"/>
          </p:nvPr>
        </p:nvSpPr>
        <p:spPr>
          <a:xfrm>
            <a:off x="457200" y="274637"/>
            <a:ext cx="8229600" cy="1143000"/>
          </a:xfrm>
          <a:prstGeom prst="rect">
            <a:avLst/>
          </a:prstGeom>
          <a:noFill/>
          <a:ln>
            <a:noFill/>
          </a:ln>
        </p:spPr>
        <p:txBody>
          <a:bodyPr lIns="91425" tIns="45700" rIns="91425" bIns="45700" anchor="ctr" anchorCtr="0">
            <a:noAutofit/>
          </a:bodyPr>
          <a:lstStyle/>
          <a:p>
            <a:pPr marL="0" marR="0" lvl="0" indent="0" algn="ctr" rtl="0">
              <a:lnSpc>
                <a:spcPct val="100000"/>
              </a:lnSpc>
              <a:spcBef>
                <a:spcPts val="0"/>
              </a:spcBef>
              <a:spcAft>
                <a:spcPts val="0"/>
              </a:spcAft>
              <a:buClr>
                <a:schemeClr val="dk1"/>
              </a:buClr>
              <a:buSzPct val="25000"/>
              <a:buFont typeface="Calibri"/>
              <a:buNone/>
            </a:pPr>
            <a:r>
              <a:rPr lang="en-US" sz="4000" b="1" i="0" u="none" strike="noStrike" cap="none" baseline="0">
                <a:solidFill>
                  <a:srgbClr val="FF0000"/>
                </a:solidFill>
                <a:latin typeface="Calibri"/>
                <a:ea typeface="Calibri"/>
                <a:cs typeface="Calibri"/>
                <a:sym typeface="Calibri"/>
              </a:rPr>
              <a:t>Instructional Data Team Standards Rubric</a:t>
            </a:r>
          </a:p>
        </p:txBody>
      </p:sp>
      <p:sp>
        <p:nvSpPr>
          <p:cNvPr id="156" name="Shape 156"/>
          <p:cNvSpPr txBox="1">
            <a:spLocks noGrp="1"/>
          </p:cNvSpPr>
          <p:nvPr>
            <p:ph type="body" idx="1"/>
          </p:nvPr>
        </p:nvSpPr>
        <p:spPr>
          <a:xfrm>
            <a:off x="457200" y="1600200"/>
            <a:ext cx="8534399" cy="457200"/>
          </a:xfrm>
          <a:prstGeom prst="rect">
            <a:avLst/>
          </a:prstGeom>
          <a:noFill/>
          <a:ln>
            <a:noFill/>
          </a:ln>
        </p:spPr>
        <p:txBody>
          <a:bodyPr lIns="91425" tIns="45700" rIns="91425" bIns="45700" anchor="t" anchorCtr="0">
            <a:noAutofit/>
          </a:bodyPr>
          <a:lstStyle/>
          <a:p>
            <a:pPr marL="342900" marR="0" lvl="0" indent="-342900" algn="l" rtl="0">
              <a:lnSpc>
                <a:spcPct val="100000"/>
              </a:lnSpc>
              <a:spcBef>
                <a:spcPts val="0"/>
              </a:spcBef>
              <a:spcAft>
                <a:spcPts val="0"/>
              </a:spcAft>
              <a:buClr>
                <a:schemeClr val="dk1"/>
              </a:buClr>
              <a:buSzPct val="100000"/>
              <a:buFont typeface="Arial"/>
              <a:buChar char="•"/>
            </a:pPr>
            <a:r>
              <a:rPr lang="en-US" sz="1400" b="0" i="0" u="sng" strike="noStrike" cap="none" baseline="0">
                <a:solidFill>
                  <a:schemeClr val="hlink"/>
                </a:solidFill>
                <a:latin typeface="Calibri"/>
                <a:ea typeface="Calibri"/>
                <a:cs typeface="Calibri"/>
                <a:sym typeface="Calibri"/>
                <a:hlinkClick r:id="rId3"/>
              </a:rPr>
              <a:t>http://www.sde.ct.gov/sde/lib/sde/pdf/curriculum/cali/standards_for_instructional_data_teams.pdf</a:t>
            </a:r>
            <a:r>
              <a:rPr lang="en-US" sz="1400" b="0" i="0" u="none" strike="noStrike" cap="none" baseline="0">
                <a:solidFill>
                  <a:schemeClr val="dk1"/>
                </a:solidFill>
                <a:latin typeface="Calibri"/>
                <a:ea typeface="Calibri"/>
                <a:cs typeface="Calibri"/>
                <a:sym typeface="Calibri"/>
              </a:rPr>
              <a:t> </a:t>
            </a:r>
          </a:p>
        </p:txBody>
      </p:sp>
      <p:pic>
        <p:nvPicPr>
          <p:cNvPr id="157" name="Shape 157"/>
          <p:cNvPicPr preferRelativeResize="0">
            <a:picLocks noGrp="1"/>
          </p:cNvPicPr>
          <p:nvPr>
            <p:ph type="body" idx="2"/>
          </p:nvPr>
        </p:nvPicPr>
        <p:blipFill rotWithShape="1">
          <a:blip r:embed="rId4">
            <a:alphaModFix/>
          </a:blip>
          <a:srcRect l="13635" t="10411" r="17044" b="10408"/>
          <a:stretch/>
        </p:blipFill>
        <p:spPr>
          <a:xfrm>
            <a:off x="304800" y="1828800"/>
            <a:ext cx="6172199" cy="4827587"/>
          </a:xfrm>
          <a:prstGeom prst="rect">
            <a:avLst/>
          </a:prstGeom>
          <a:noFill/>
          <a:ln>
            <a:noFill/>
          </a:ln>
        </p:spPr>
      </p:pic>
      <p:sp>
        <p:nvSpPr>
          <p:cNvPr id="158" name="Shape 158"/>
          <p:cNvSpPr txBox="1"/>
          <p:nvPr/>
        </p:nvSpPr>
        <p:spPr>
          <a:xfrm>
            <a:off x="6781800" y="2514600"/>
            <a:ext cx="1981199" cy="2032000"/>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chemeClr val="dk1"/>
              </a:buClr>
              <a:buSzPct val="25000"/>
              <a:buFont typeface="Calibri"/>
              <a:buNone/>
            </a:pPr>
            <a:r>
              <a:rPr lang="en-US" sz="1800" b="0" i="0" u="none" strike="noStrike" cap="none" baseline="0">
                <a:solidFill>
                  <a:schemeClr val="dk1"/>
                </a:solidFill>
                <a:latin typeface="Calibri"/>
                <a:ea typeface="Calibri"/>
                <a:cs typeface="Calibri"/>
                <a:sym typeface="Calibri"/>
              </a:rPr>
              <a:t>Sections</a:t>
            </a:r>
          </a:p>
          <a:p>
            <a:pPr marL="0" marR="0" lvl="0" indent="0" algn="l" rtl="0">
              <a:lnSpc>
                <a:spcPct val="100000"/>
              </a:lnSpc>
              <a:spcBef>
                <a:spcPts val="0"/>
              </a:spcBef>
              <a:spcAft>
                <a:spcPts val="0"/>
              </a:spcAft>
              <a:buClr>
                <a:schemeClr val="dk1"/>
              </a:buClr>
              <a:buSzPct val="100000"/>
              <a:buFont typeface="Arial"/>
              <a:buChar char="•"/>
            </a:pPr>
            <a:r>
              <a:rPr lang="en-US" sz="1800" b="0" i="0" u="none" strike="noStrike" cap="none" baseline="0">
                <a:solidFill>
                  <a:schemeClr val="dk1"/>
                </a:solidFill>
                <a:latin typeface="Calibri"/>
                <a:ea typeface="Calibri"/>
                <a:cs typeface="Calibri"/>
                <a:sym typeface="Calibri"/>
              </a:rPr>
              <a:t> Membership</a:t>
            </a:r>
          </a:p>
          <a:p>
            <a:pPr marL="0" marR="0" lvl="0" indent="0" algn="l" rtl="0">
              <a:lnSpc>
                <a:spcPct val="100000"/>
              </a:lnSpc>
              <a:spcBef>
                <a:spcPts val="0"/>
              </a:spcBef>
              <a:spcAft>
                <a:spcPts val="0"/>
              </a:spcAft>
              <a:buClr>
                <a:schemeClr val="dk1"/>
              </a:buClr>
              <a:buSzPct val="100000"/>
              <a:buFont typeface="Arial"/>
              <a:buChar char="•"/>
            </a:pPr>
            <a:r>
              <a:rPr lang="en-US" sz="1800" b="0" i="0" u="none" strike="noStrike" cap="none" baseline="0">
                <a:solidFill>
                  <a:schemeClr val="dk1"/>
                </a:solidFill>
                <a:latin typeface="Calibri"/>
                <a:ea typeface="Calibri"/>
                <a:cs typeface="Calibri"/>
                <a:sym typeface="Calibri"/>
              </a:rPr>
              <a:t> Structure</a:t>
            </a:r>
          </a:p>
          <a:p>
            <a:pPr marL="0" marR="0" lvl="0" indent="0" algn="l" rtl="0">
              <a:lnSpc>
                <a:spcPct val="100000"/>
              </a:lnSpc>
              <a:spcBef>
                <a:spcPts val="0"/>
              </a:spcBef>
              <a:spcAft>
                <a:spcPts val="0"/>
              </a:spcAft>
              <a:buClr>
                <a:schemeClr val="dk1"/>
              </a:buClr>
              <a:buSzPct val="100000"/>
              <a:buFont typeface="Arial"/>
              <a:buChar char="•"/>
            </a:pPr>
            <a:r>
              <a:rPr lang="en-US" sz="1800" b="0" i="0" u="none" strike="noStrike" cap="none" baseline="0">
                <a:solidFill>
                  <a:schemeClr val="dk1"/>
                </a:solidFill>
                <a:latin typeface="Calibri"/>
                <a:ea typeface="Calibri"/>
                <a:cs typeface="Calibri"/>
                <a:sym typeface="Calibri"/>
              </a:rPr>
              <a:t> Process</a:t>
            </a:r>
          </a:p>
          <a:p>
            <a:pPr marL="0" marR="0" lvl="0" indent="0" algn="l" rtl="0">
              <a:lnSpc>
                <a:spcPct val="100000"/>
              </a:lnSpc>
              <a:spcBef>
                <a:spcPts val="0"/>
              </a:spcBef>
              <a:spcAft>
                <a:spcPts val="0"/>
              </a:spcAft>
              <a:buClr>
                <a:schemeClr val="dk1"/>
              </a:buClr>
              <a:buSzPct val="100000"/>
              <a:buFont typeface="Arial"/>
              <a:buChar char="•"/>
            </a:pPr>
            <a:r>
              <a:rPr lang="en-US" sz="1800" b="0" i="0" u="none" strike="noStrike" cap="none" baseline="0">
                <a:solidFill>
                  <a:schemeClr val="dk1"/>
                </a:solidFill>
                <a:latin typeface="Calibri"/>
                <a:ea typeface="Calibri"/>
                <a:cs typeface="Calibri"/>
                <a:sym typeface="Calibri"/>
              </a:rPr>
              <a:t> Gap Analysis</a:t>
            </a:r>
          </a:p>
          <a:p>
            <a:pPr marL="0" marR="0" lvl="0" indent="0" algn="l" rtl="0">
              <a:lnSpc>
                <a:spcPct val="100000"/>
              </a:lnSpc>
              <a:spcBef>
                <a:spcPts val="0"/>
              </a:spcBef>
              <a:spcAft>
                <a:spcPts val="0"/>
              </a:spcAft>
              <a:buClr>
                <a:schemeClr val="dk1"/>
              </a:buClr>
              <a:buSzPct val="100000"/>
              <a:buFont typeface="Arial"/>
              <a:buChar char="•"/>
            </a:pPr>
            <a:r>
              <a:rPr lang="en-US" sz="1800" b="0" i="0" u="none" strike="noStrike" cap="none" baseline="0">
                <a:solidFill>
                  <a:schemeClr val="dk1"/>
                </a:solidFill>
                <a:latin typeface="Calibri"/>
                <a:ea typeface="Calibri"/>
                <a:cs typeface="Calibri"/>
                <a:sym typeface="Calibri"/>
              </a:rPr>
              <a:t> Instructional Action Planning</a:t>
            </a:r>
          </a:p>
        </p:txBody>
      </p:sp>
      <p:sp>
        <p:nvSpPr>
          <p:cNvPr id="159" name="Shape 159"/>
          <p:cNvSpPr txBox="1"/>
          <p:nvPr/>
        </p:nvSpPr>
        <p:spPr>
          <a:xfrm>
            <a:off x="6705600" y="4953000"/>
            <a:ext cx="2209799" cy="646112"/>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rgbClr val="FF0000"/>
              </a:buClr>
              <a:buSzPct val="25000"/>
              <a:buFont typeface="Calibri"/>
              <a:buNone/>
            </a:pPr>
            <a:r>
              <a:rPr lang="en-US" sz="1800" b="1" i="0" u="none" strike="noStrike" cap="none" baseline="0">
                <a:solidFill>
                  <a:srgbClr val="FF0000"/>
                </a:solidFill>
                <a:latin typeface="Calibri"/>
                <a:ea typeface="Calibri"/>
                <a:cs typeface="Calibri"/>
                <a:sym typeface="Calibri"/>
              </a:rPr>
              <a:t>Always looking at process not people.</a:t>
            </a:r>
          </a:p>
        </p:txBody>
      </p:sp>
    </p:spTree>
  </p:cSld>
  <p:clrMapOvr>
    <a:masterClrMapping/>
  </p:clrMapOvr>
  <p:transition spd="slow">
    <p:cut/>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63"/>
        <p:cNvGrpSpPr/>
        <p:nvPr/>
      </p:nvGrpSpPr>
      <p:grpSpPr>
        <a:xfrm>
          <a:off x="0" y="0"/>
          <a:ext cx="0" cy="0"/>
          <a:chOff x="0" y="0"/>
          <a:chExt cx="0" cy="0"/>
        </a:xfrm>
      </p:grpSpPr>
      <p:sp>
        <p:nvSpPr>
          <p:cNvPr id="164" name="Shape 164"/>
          <p:cNvSpPr txBox="1">
            <a:spLocks noGrp="1"/>
          </p:cNvSpPr>
          <p:nvPr>
            <p:ph type="title"/>
          </p:nvPr>
        </p:nvSpPr>
        <p:spPr>
          <a:xfrm>
            <a:off x="457200" y="274637"/>
            <a:ext cx="8229600" cy="1143000"/>
          </a:xfrm>
          <a:prstGeom prst="rect">
            <a:avLst/>
          </a:prstGeom>
          <a:noFill/>
          <a:ln>
            <a:noFill/>
          </a:ln>
        </p:spPr>
        <p:txBody>
          <a:bodyPr lIns="91425" tIns="45700" rIns="91425" bIns="45700" anchor="ctr" anchorCtr="0">
            <a:noAutofit/>
          </a:bodyPr>
          <a:lstStyle/>
          <a:p>
            <a:pPr marL="0" marR="0" lvl="0" indent="0" algn="ctr" rtl="0">
              <a:lnSpc>
                <a:spcPct val="100000"/>
              </a:lnSpc>
              <a:spcBef>
                <a:spcPts val="0"/>
              </a:spcBef>
              <a:spcAft>
                <a:spcPts val="0"/>
              </a:spcAft>
              <a:buClr>
                <a:schemeClr val="dk1"/>
              </a:buClr>
              <a:buSzPct val="25000"/>
              <a:buFont typeface="Calibri"/>
              <a:buNone/>
            </a:pPr>
            <a:r>
              <a:rPr lang="en-US" sz="4400" b="1" i="0" u="none" strike="noStrike" cap="none" baseline="0">
                <a:solidFill>
                  <a:srgbClr val="FF0000"/>
                </a:solidFill>
                <a:latin typeface="Calibri"/>
                <a:ea typeface="Calibri"/>
                <a:cs typeface="Calibri"/>
                <a:sym typeface="Calibri"/>
              </a:rPr>
              <a:t>Simply Put</a:t>
            </a:r>
          </a:p>
        </p:txBody>
      </p:sp>
      <p:pic>
        <p:nvPicPr>
          <p:cNvPr id="165" name="Shape 165"/>
          <p:cNvPicPr preferRelativeResize="0">
            <a:picLocks noGrp="1"/>
          </p:cNvPicPr>
          <p:nvPr>
            <p:ph type="body" idx="1"/>
          </p:nvPr>
        </p:nvPicPr>
        <p:blipFill rotWithShape="1">
          <a:blip r:embed="rId3">
            <a:alphaModFix/>
          </a:blip>
          <a:srcRect l="31733" t="33671" r="41880" b="30972"/>
          <a:stretch/>
        </p:blipFill>
        <p:spPr>
          <a:xfrm>
            <a:off x="1219200" y="1143000"/>
            <a:ext cx="6705599" cy="5416550"/>
          </a:xfrm>
          <a:prstGeom prst="rect">
            <a:avLst/>
          </a:prstGeom>
          <a:noFill/>
          <a:ln>
            <a:noFill/>
          </a:ln>
        </p:spPr>
      </p:pic>
    </p:spTree>
  </p:cSld>
  <p:clrMapOvr>
    <a:masterClrMapping/>
  </p:clrMapOvr>
  <p:transition spd="slow">
    <p:cut/>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69"/>
        <p:cNvGrpSpPr/>
        <p:nvPr/>
      </p:nvGrpSpPr>
      <p:grpSpPr>
        <a:xfrm>
          <a:off x="0" y="0"/>
          <a:ext cx="0" cy="0"/>
          <a:chOff x="0" y="0"/>
          <a:chExt cx="0" cy="0"/>
        </a:xfrm>
      </p:grpSpPr>
      <p:sp>
        <p:nvSpPr>
          <p:cNvPr id="170" name="Shape 170"/>
          <p:cNvSpPr txBox="1">
            <a:spLocks noGrp="1"/>
          </p:cNvSpPr>
          <p:nvPr>
            <p:ph type="title"/>
          </p:nvPr>
        </p:nvSpPr>
        <p:spPr>
          <a:xfrm>
            <a:off x="457200" y="274637"/>
            <a:ext cx="8229600" cy="1143000"/>
          </a:xfrm>
          <a:prstGeom prst="rect">
            <a:avLst/>
          </a:prstGeom>
          <a:noFill/>
          <a:ln>
            <a:noFill/>
          </a:ln>
        </p:spPr>
        <p:txBody>
          <a:bodyPr lIns="91425" tIns="45700" rIns="91425" bIns="45700" anchor="ctr" anchorCtr="0">
            <a:noAutofit/>
          </a:bodyPr>
          <a:lstStyle/>
          <a:p>
            <a:pPr marL="0" marR="0" lvl="0" indent="0" algn="ctr" rtl="0">
              <a:lnSpc>
                <a:spcPct val="100000"/>
              </a:lnSpc>
              <a:spcBef>
                <a:spcPts val="0"/>
              </a:spcBef>
              <a:spcAft>
                <a:spcPts val="0"/>
              </a:spcAft>
              <a:buClr>
                <a:schemeClr val="dk1"/>
              </a:buClr>
              <a:buSzPct val="25000"/>
              <a:buFont typeface="Calibri"/>
              <a:buNone/>
            </a:pPr>
            <a:r>
              <a:rPr lang="en-US" sz="4400" b="1" i="0" u="none" strike="noStrike" cap="none" baseline="0">
                <a:solidFill>
                  <a:srgbClr val="FF0000"/>
                </a:solidFill>
                <a:latin typeface="Calibri"/>
                <a:ea typeface="Calibri"/>
                <a:cs typeface="Calibri"/>
                <a:sym typeface="Calibri"/>
              </a:rPr>
              <a:t>Data Team Cycle</a:t>
            </a:r>
          </a:p>
        </p:txBody>
      </p:sp>
      <p:pic>
        <p:nvPicPr>
          <p:cNvPr id="171" name="Shape 171"/>
          <p:cNvPicPr preferRelativeResize="0">
            <a:picLocks noGrp="1"/>
          </p:cNvPicPr>
          <p:nvPr>
            <p:ph type="body" idx="1"/>
          </p:nvPr>
        </p:nvPicPr>
        <p:blipFill rotWithShape="1">
          <a:blip r:embed="rId3">
            <a:alphaModFix/>
          </a:blip>
          <a:srcRect l="16510" t="37040" r="48985" b="22552"/>
          <a:stretch/>
        </p:blipFill>
        <p:spPr>
          <a:xfrm>
            <a:off x="914400" y="1295400"/>
            <a:ext cx="7543800" cy="5324474"/>
          </a:xfrm>
          <a:prstGeom prst="rect">
            <a:avLst/>
          </a:prstGeom>
          <a:noFill/>
          <a:ln>
            <a:noFill/>
          </a:ln>
        </p:spPr>
      </p:pic>
    </p:spTree>
  </p:cSld>
  <p:clrMapOvr>
    <a:masterClrMapping/>
  </p:clrMapOvr>
  <p:transition spd="slow">
    <p:cut/>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75"/>
        <p:cNvGrpSpPr/>
        <p:nvPr/>
      </p:nvGrpSpPr>
      <p:grpSpPr>
        <a:xfrm>
          <a:off x="0" y="0"/>
          <a:ext cx="0" cy="0"/>
          <a:chOff x="0" y="0"/>
          <a:chExt cx="0" cy="0"/>
        </a:xfrm>
      </p:grpSpPr>
      <p:sp>
        <p:nvSpPr>
          <p:cNvPr id="176" name="Shape 176"/>
          <p:cNvSpPr txBox="1">
            <a:spLocks noGrp="1"/>
          </p:cNvSpPr>
          <p:nvPr>
            <p:ph type="title"/>
          </p:nvPr>
        </p:nvSpPr>
        <p:spPr>
          <a:xfrm>
            <a:off x="457200" y="274637"/>
            <a:ext cx="8229600" cy="1143000"/>
          </a:xfrm>
          <a:prstGeom prst="rect">
            <a:avLst/>
          </a:prstGeom>
          <a:noFill/>
          <a:ln>
            <a:noFill/>
          </a:ln>
        </p:spPr>
        <p:txBody>
          <a:bodyPr lIns="91425" tIns="45700" rIns="91425" bIns="45700" anchor="ctr" anchorCtr="0">
            <a:noAutofit/>
          </a:bodyPr>
          <a:lstStyle/>
          <a:p>
            <a:pPr marL="0" marR="0" lvl="0" indent="0" algn="ctr" rtl="0">
              <a:lnSpc>
                <a:spcPct val="100000"/>
              </a:lnSpc>
              <a:spcBef>
                <a:spcPts val="0"/>
              </a:spcBef>
              <a:spcAft>
                <a:spcPts val="0"/>
              </a:spcAft>
              <a:buClr>
                <a:schemeClr val="dk1"/>
              </a:buClr>
              <a:buSzPct val="25000"/>
              <a:buFont typeface="Calibri"/>
              <a:buNone/>
            </a:pPr>
            <a:r>
              <a:rPr lang="en-US" sz="4400" b="1" i="0" u="none" strike="noStrike" cap="none" baseline="0">
                <a:solidFill>
                  <a:srgbClr val="FF0000"/>
                </a:solidFill>
                <a:latin typeface="Calibri"/>
                <a:ea typeface="Calibri"/>
                <a:cs typeface="Calibri"/>
                <a:sym typeface="Calibri"/>
              </a:rPr>
              <a:t>Data Team Video</a:t>
            </a:r>
            <a:r>
              <a:rPr lang="en-US" sz="4400" b="0" i="0" u="none" strike="noStrike" cap="none" baseline="0">
                <a:solidFill>
                  <a:schemeClr val="dk1"/>
                </a:solidFill>
                <a:latin typeface="Calibri"/>
                <a:ea typeface="Calibri"/>
                <a:cs typeface="Calibri"/>
                <a:sym typeface="Calibri"/>
              </a:rPr>
              <a:t/>
            </a:r>
            <a:br>
              <a:rPr lang="en-US" sz="4400" b="0" i="0" u="none" strike="noStrike" cap="none" baseline="0">
                <a:solidFill>
                  <a:schemeClr val="dk1"/>
                </a:solidFill>
                <a:latin typeface="Calibri"/>
                <a:ea typeface="Calibri"/>
                <a:cs typeface="Calibri"/>
                <a:sym typeface="Calibri"/>
              </a:rPr>
            </a:br>
            <a:r>
              <a:rPr lang="en-US" sz="2200" b="0" i="0" u="sng" strike="noStrike" cap="none" baseline="0">
                <a:solidFill>
                  <a:schemeClr val="hlink"/>
                </a:solidFill>
                <a:latin typeface="Calibri"/>
                <a:ea typeface="Calibri"/>
                <a:cs typeface="Calibri"/>
                <a:sym typeface="Calibri"/>
                <a:hlinkClick r:id="rId3"/>
              </a:rPr>
              <a:t>https://www.youtube.com/watch?v=04-fDELnReE</a:t>
            </a:r>
            <a:r>
              <a:rPr lang="en-US" sz="2200" b="0" i="0" u="none" strike="noStrike" cap="none" baseline="0">
                <a:solidFill>
                  <a:schemeClr val="dk1"/>
                </a:solidFill>
                <a:latin typeface="Calibri"/>
                <a:ea typeface="Calibri"/>
                <a:cs typeface="Calibri"/>
                <a:sym typeface="Calibri"/>
              </a:rPr>
              <a:t> </a:t>
            </a:r>
          </a:p>
        </p:txBody>
      </p:sp>
      <p:pic>
        <p:nvPicPr>
          <p:cNvPr id="177" name="Shape 177"/>
          <p:cNvPicPr preferRelativeResize="0">
            <a:picLocks noGrp="1"/>
          </p:cNvPicPr>
          <p:nvPr>
            <p:ph type="body" idx="1"/>
          </p:nvPr>
        </p:nvPicPr>
        <p:blipFill rotWithShape="1">
          <a:blip r:embed="rId4">
            <a:alphaModFix/>
          </a:blip>
          <a:srcRect l="13465" t="16835" r="41880" b="25920"/>
          <a:stretch/>
        </p:blipFill>
        <p:spPr>
          <a:xfrm>
            <a:off x="1066800" y="1524000"/>
            <a:ext cx="6934199" cy="4648199"/>
          </a:xfrm>
          <a:prstGeom prst="rect">
            <a:avLst/>
          </a:prstGeom>
          <a:noFill/>
          <a:ln>
            <a:noFill/>
          </a:ln>
        </p:spPr>
      </p:pic>
      <p:sp>
        <p:nvSpPr>
          <p:cNvPr id="178" name="Shape 178"/>
          <p:cNvSpPr txBox="1"/>
          <p:nvPr/>
        </p:nvSpPr>
        <p:spPr>
          <a:xfrm>
            <a:off x="2057400" y="6488112"/>
            <a:ext cx="5714999" cy="369886"/>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chemeClr val="dk1"/>
              </a:buClr>
              <a:buSzPct val="25000"/>
              <a:buFont typeface="Arial"/>
              <a:buNone/>
            </a:pPr>
            <a:r>
              <a:rPr lang="en-US" sz="1800" b="0" i="0" u="sng" strike="noStrike" cap="none" baseline="0">
                <a:solidFill>
                  <a:schemeClr val="hlink"/>
                </a:solidFill>
                <a:latin typeface="Arial"/>
                <a:ea typeface="Arial"/>
                <a:cs typeface="Arial"/>
                <a:sym typeface="Arial"/>
                <a:hlinkClick r:id="rId5"/>
              </a:rPr>
              <a:t>https://www.pinterest.com/emoeggert/plc-videos/</a:t>
            </a:r>
            <a:r>
              <a:rPr lang="en-US" sz="1800" b="0" i="0" u="none" strike="noStrike" cap="none" baseline="0">
                <a:solidFill>
                  <a:schemeClr val="dk1"/>
                </a:solidFill>
                <a:latin typeface="Calibri"/>
                <a:ea typeface="Calibri"/>
                <a:cs typeface="Calibri"/>
                <a:sym typeface="Calibri"/>
              </a:rPr>
              <a:t> </a:t>
            </a:r>
          </a:p>
        </p:txBody>
      </p:sp>
    </p:spTree>
  </p:cSld>
  <p:clrMapOvr>
    <a:masterClrMapping/>
  </p:clrMapOvr>
  <p:transition spd="slow">
    <p:cut/>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82"/>
        <p:cNvGrpSpPr/>
        <p:nvPr/>
      </p:nvGrpSpPr>
      <p:grpSpPr>
        <a:xfrm>
          <a:off x="0" y="0"/>
          <a:ext cx="0" cy="0"/>
          <a:chOff x="0" y="0"/>
          <a:chExt cx="0" cy="0"/>
        </a:xfrm>
      </p:grpSpPr>
      <p:pic>
        <p:nvPicPr>
          <p:cNvPr id="183" name="Shape 183"/>
          <p:cNvPicPr preferRelativeResize="0">
            <a:picLocks noGrp="1"/>
          </p:cNvPicPr>
          <p:nvPr>
            <p:ph type="body" idx="1"/>
          </p:nvPr>
        </p:nvPicPr>
        <p:blipFill rotWithShape="1">
          <a:blip r:embed="rId3">
            <a:alphaModFix/>
          </a:blip>
          <a:srcRect l="30189" t="13383" r="33961" b="14621"/>
          <a:stretch/>
        </p:blipFill>
        <p:spPr>
          <a:xfrm>
            <a:off x="140375" y="1003800"/>
            <a:ext cx="5017800" cy="5854200"/>
          </a:xfrm>
          <a:prstGeom prst="rect">
            <a:avLst/>
          </a:prstGeom>
          <a:noFill/>
          <a:ln>
            <a:noFill/>
          </a:ln>
        </p:spPr>
      </p:pic>
      <p:sp>
        <p:nvSpPr>
          <p:cNvPr id="184" name="Shape 184"/>
          <p:cNvSpPr txBox="1">
            <a:spLocks noGrp="1"/>
          </p:cNvSpPr>
          <p:nvPr>
            <p:ph type="title"/>
          </p:nvPr>
        </p:nvSpPr>
        <p:spPr>
          <a:xfrm>
            <a:off x="457200" y="133737"/>
            <a:ext cx="8229600" cy="1143000"/>
          </a:xfrm>
          <a:prstGeom prst="rect">
            <a:avLst/>
          </a:prstGeom>
          <a:noFill/>
          <a:ln>
            <a:noFill/>
          </a:ln>
        </p:spPr>
        <p:txBody>
          <a:bodyPr lIns="91425" tIns="45700" rIns="91425" bIns="45700" anchor="ctr" anchorCtr="0">
            <a:noAutofit/>
          </a:bodyPr>
          <a:lstStyle/>
          <a:p>
            <a:pPr marL="0" marR="0" lvl="0" indent="0" algn="ctr" rtl="0">
              <a:lnSpc>
                <a:spcPct val="100000"/>
              </a:lnSpc>
              <a:spcBef>
                <a:spcPts val="0"/>
              </a:spcBef>
              <a:spcAft>
                <a:spcPts val="0"/>
              </a:spcAft>
              <a:buClr>
                <a:schemeClr val="dk1"/>
              </a:buClr>
              <a:buSzPct val="25000"/>
              <a:buFont typeface="Calibri"/>
              <a:buNone/>
            </a:pPr>
            <a:r>
              <a:rPr lang="en-US" sz="1800" b="0" i="0" u="none" strike="noStrike" cap="none" baseline="0">
                <a:solidFill>
                  <a:srgbClr val="FF0000"/>
                </a:solidFill>
                <a:latin typeface="Calibri"/>
                <a:ea typeface="Calibri"/>
                <a:cs typeface="Calibri"/>
                <a:sym typeface="Calibri"/>
              </a:rPr>
              <a:t>Victoria Bernhardt</a:t>
            </a:r>
            <a:r>
              <a:rPr lang="en-US" sz="4000" b="0" i="0" u="none" strike="noStrike" cap="none" baseline="0">
                <a:solidFill>
                  <a:srgbClr val="FF0000"/>
                </a:solidFill>
                <a:latin typeface="Calibri"/>
                <a:ea typeface="Calibri"/>
                <a:cs typeface="Calibri"/>
                <a:sym typeface="Calibri"/>
              </a:rPr>
              <a:t/>
            </a:r>
            <a:br>
              <a:rPr lang="en-US" sz="4000" b="0" i="0" u="none" strike="noStrike" cap="none" baseline="0">
                <a:solidFill>
                  <a:srgbClr val="FF0000"/>
                </a:solidFill>
                <a:latin typeface="Calibri"/>
                <a:ea typeface="Calibri"/>
                <a:cs typeface="Calibri"/>
                <a:sym typeface="Calibri"/>
              </a:rPr>
            </a:br>
            <a:r>
              <a:rPr lang="en-US" sz="2400" b="1" i="0" u="none" strike="noStrike" cap="none" baseline="0">
                <a:solidFill>
                  <a:srgbClr val="FF0000"/>
                </a:solidFill>
                <a:latin typeface="Calibri"/>
                <a:ea typeface="Calibri"/>
                <a:cs typeface="Calibri"/>
                <a:sym typeface="Calibri"/>
              </a:rPr>
              <a:t>Multiple Measures</a:t>
            </a:r>
            <a:r>
              <a:rPr lang="en-US" sz="800" b="0" i="0" u="none" strike="noStrike" cap="none" baseline="0">
                <a:solidFill>
                  <a:schemeClr val="dk1"/>
                </a:solidFill>
                <a:latin typeface="Calibri"/>
                <a:ea typeface="Calibri"/>
                <a:cs typeface="Calibri"/>
                <a:sym typeface="Calibri"/>
              </a:rPr>
              <a:t/>
            </a:r>
            <a:br>
              <a:rPr lang="en-US" sz="800" b="0" i="0" u="none" strike="noStrike" cap="none" baseline="0">
                <a:solidFill>
                  <a:schemeClr val="dk1"/>
                </a:solidFill>
                <a:latin typeface="Calibri"/>
                <a:ea typeface="Calibri"/>
                <a:cs typeface="Calibri"/>
                <a:sym typeface="Calibri"/>
              </a:rPr>
            </a:br>
            <a:r>
              <a:rPr lang="en-US" sz="800" b="0" i="0" u="none" strike="noStrike" cap="none" baseline="0">
                <a:solidFill>
                  <a:schemeClr val="dk1"/>
                </a:solidFill>
                <a:latin typeface="Calibri"/>
                <a:ea typeface="Calibri"/>
                <a:cs typeface="Calibri"/>
                <a:sym typeface="Calibri"/>
              </a:rPr>
              <a:t> </a:t>
            </a:r>
            <a:r>
              <a:rPr lang="en-US" sz="1400" b="0" i="0" u="sng" strike="noStrike" cap="none" baseline="0">
                <a:solidFill>
                  <a:schemeClr val="hlink"/>
                </a:solidFill>
                <a:latin typeface="Calibri"/>
                <a:ea typeface="Calibri"/>
                <a:cs typeface="Calibri"/>
                <a:sym typeface="Calibri"/>
                <a:hlinkClick r:id="rId4"/>
              </a:rPr>
              <a:t>http://nces.ed.gov/pubs2007/curriculum/pdf/multiple_measures.pdf</a:t>
            </a:r>
            <a:r>
              <a:rPr lang="en-US" sz="4000" b="0" i="0" u="none" strike="noStrike" cap="none" baseline="0">
                <a:solidFill>
                  <a:schemeClr val="dk1"/>
                </a:solidFill>
                <a:latin typeface="Calibri"/>
                <a:ea typeface="Calibri"/>
                <a:cs typeface="Calibri"/>
                <a:sym typeface="Calibri"/>
              </a:rPr>
              <a:t/>
            </a:r>
            <a:br>
              <a:rPr lang="en-US" sz="4000" b="0" i="0" u="none" strike="noStrike" cap="none" baseline="0">
                <a:solidFill>
                  <a:schemeClr val="dk1"/>
                </a:solidFill>
                <a:latin typeface="Calibri"/>
                <a:ea typeface="Calibri"/>
                <a:cs typeface="Calibri"/>
                <a:sym typeface="Calibri"/>
              </a:rPr>
            </a:br>
            <a:endParaRPr lang="en-US" sz="4000" b="0" i="0" u="none" strike="noStrike" cap="none" baseline="0">
              <a:solidFill>
                <a:schemeClr val="dk1"/>
              </a:solidFill>
              <a:latin typeface="Calibri"/>
              <a:ea typeface="Calibri"/>
              <a:cs typeface="Calibri"/>
              <a:sym typeface="Calibri"/>
            </a:endParaRPr>
          </a:p>
        </p:txBody>
      </p:sp>
      <p:sp>
        <p:nvSpPr>
          <p:cNvPr id="185" name="Shape 185"/>
          <p:cNvSpPr txBox="1">
            <a:spLocks noGrp="1"/>
          </p:cNvSpPr>
          <p:nvPr>
            <p:ph type="body" idx="2"/>
          </p:nvPr>
        </p:nvSpPr>
        <p:spPr>
          <a:xfrm>
            <a:off x="5393175" y="2133600"/>
            <a:ext cx="3522300" cy="2265300"/>
          </a:xfrm>
          <a:prstGeom prst="rect">
            <a:avLst/>
          </a:prstGeom>
          <a:noFill/>
          <a:ln>
            <a:noFill/>
          </a:ln>
        </p:spPr>
        <p:txBody>
          <a:bodyPr lIns="91425" tIns="45700" rIns="91425" bIns="45700" anchor="t" anchorCtr="0">
            <a:noAutofit/>
          </a:bodyPr>
          <a:lstStyle/>
          <a:p>
            <a:pPr marL="342900" marR="0" lvl="0" indent="-342900" algn="l" rtl="0">
              <a:lnSpc>
                <a:spcPct val="100000"/>
              </a:lnSpc>
              <a:spcBef>
                <a:spcPts val="0"/>
              </a:spcBef>
              <a:spcAft>
                <a:spcPts val="0"/>
              </a:spcAft>
              <a:buClr>
                <a:srgbClr val="3D85C6"/>
              </a:buClr>
              <a:buSzPct val="100000"/>
              <a:buFont typeface="Arial"/>
              <a:buChar char="•"/>
            </a:pPr>
            <a:r>
              <a:rPr lang="en-US" sz="2800" b="1" i="0" u="none" strike="noStrike" cap="none" baseline="0">
                <a:solidFill>
                  <a:srgbClr val="3D85C6"/>
                </a:solidFill>
                <a:latin typeface="Calibri"/>
                <a:ea typeface="Calibri"/>
                <a:cs typeface="Calibri"/>
                <a:sym typeface="Calibri"/>
              </a:rPr>
              <a:t>Demographics</a:t>
            </a:r>
          </a:p>
          <a:p>
            <a:pPr marL="342900" marR="0" lvl="0" indent="-342900" algn="l" rtl="0">
              <a:lnSpc>
                <a:spcPct val="100000"/>
              </a:lnSpc>
              <a:spcBef>
                <a:spcPts val="560"/>
              </a:spcBef>
              <a:spcAft>
                <a:spcPts val="0"/>
              </a:spcAft>
              <a:buClr>
                <a:srgbClr val="3D85C6"/>
              </a:buClr>
              <a:buSzPct val="100000"/>
              <a:buFont typeface="Arial"/>
              <a:buChar char="•"/>
            </a:pPr>
            <a:r>
              <a:rPr lang="en-US" sz="2800" b="1" i="0" u="none" strike="noStrike" cap="none" baseline="0">
                <a:solidFill>
                  <a:srgbClr val="3D85C6"/>
                </a:solidFill>
                <a:latin typeface="Calibri"/>
                <a:ea typeface="Calibri"/>
                <a:cs typeface="Calibri"/>
                <a:sym typeface="Calibri"/>
              </a:rPr>
              <a:t>Perceptions</a:t>
            </a:r>
          </a:p>
          <a:p>
            <a:pPr marL="342900" marR="0" lvl="0" indent="-342900" algn="l" rtl="0">
              <a:lnSpc>
                <a:spcPct val="100000"/>
              </a:lnSpc>
              <a:spcBef>
                <a:spcPts val="560"/>
              </a:spcBef>
              <a:spcAft>
                <a:spcPts val="0"/>
              </a:spcAft>
              <a:buClr>
                <a:srgbClr val="3D85C6"/>
              </a:buClr>
              <a:buSzPct val="100000"/>
              <a:buFont typeface="Arial"/>
              <a:buChar char="•"/>
            </a:pPr>
            <a:r>
              <a:rPr lang="en-US" sz="2800" b="1" i="0" u="none" strike="noStrike" cap="none" baseline="0">
                <a:solidFill>
                  <a:srgbClr val="3D85C6"/>
                </a:solidFill>
                <a:latin typeface="Calibri"/>
                <a:ea typeface="Calibri"/>
                <a:cs typeface="Calibri"/>
                <a:sym typeface="Calibri"/>
              </a:rPr>
              <a:t>Student Learning</a:t>
            </a:r>
          </a:p>
          <a:p>
            <a:pPr marL="342900" marR="0" lvl="0" indent="-342900" algn="l" rtl="0">
              <a:lnSpc>
                <a:spcPct val="100000"/>
              </a:lnSpc>
              <a:spcBef>
                <a:spcPts val="560"/>
              </a:spcBef>
              <a:spcAft>
                <a:spcPts val="0"/>
              </a:spcAft>
              <a:buClr>
                <a:srgbClr val="3D85C6"/>
              </a:buClr>
              <a:buSzPct val="100000"/>
              <a:buFont typeface="Arial"/>
              <a:buChar char="•"/>
            </a:pPr>
            <a:r>
              <a:rPr lang="en-US" sz="2800" b="1" i="0" u="none" strike="noStrike" cap="none" baseline="0">
                <a:solidFill>
                  <a:srgbClr val="3D85C6"/>
                </a:solidFill>
                <a:latin typeface="Calibri"/>
                <a:ea typeface="Calibri"/>
                <a:cs typeface="Calibri"/>
                <a:sym typeface="Calibri"/>
              </a:rPr>
              <a:t>School Improvement</a:t>
            </a:r>
          </a:p>
        </p:txBody>
      </p:sp>
    </p:spTree>
  </p:cSld>
  <p:clrMapOvr>
    <a:masterClrMapping/>
  </p:clrMapOvr>
  <p:transition spd="slow">
    <p:cut/>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89"/>
        <p:cNvGrpSpPr/>
        <p:nvPr/>
      </p:nvGrpSpPr>
      <p:grpSpPr>
        <a:xfrm>
          <a:off x="0" y="0"/>
          <a:ext cx="0" cy="0"/>
          <a:chOff x="0" y="0"/>
          <a:chExt cx="0" cy="0"/>
        </a:xfrm>
      </p:grpSpPr>
      <p:sp>
        <p:nvSpPr>
          <p:cNvPr id="190" name="Shape 190"/>
          <p:cNvSpPr txBox="1">
            <a:spLocks noGrp="1"/>
          </p:cNvSpPr>
          <p:nvPr>
            <p:ph type="title"/>
          </p:nvPr>
        </p:nvSpPr>
        <p:spPr>
          <a:xfrm>
            <a:off x="457200" y="274637"/>
            <a:ext cx="8229600" cy="1143000"/>
          </a:xfrm>
          <a:prstGeom prst="rect">
            <a:avLst/>
          </a:prstGeom>
          <a:noFill/>
          <a:ln>
            <a:noFill/>
          </a:ln>
        </p:spPr>
        <p:txBody>
          <a:bodyPr lIns="91425" tIns="45700" rIns="91425" bIns="45700" anchor="ctr" anchorCtr="0">
            <a:noAutofit/>
          </a:bodyPr>
          <a:lstStyle/>
          <a:p>
            <a:pPr marL="0" marR="0" lvl="0" indent="0" algn="ctr" rtl="0">
              <a:lnSpc>
                <a:spcPct val="100000"/>
              </a:lnSpc>
              <a:spcBef>
                <a:spcPts val="0"/>
              </a:spcBef>
              <a:spcAft>
                <a:spcPts val="0"/>
              </a:spcAft>
              <a:buClr>
                <a:schemeClr val="dk1"/>
              </a:buClr>
              <a:buSzPct val="25000"/>
              <a:buFont typeface="Calibri"/>
              <a:buNone/>
            </a:pPr>
            <a:r>
              <a:rPr lang="en-US" sz="4400" b="1" i="0" u="none" strike="noStrike" cap="none" baseline="0">
                <a:solidFill>
                  <a:srgbClr val="FF0000"/>
                </a:solidFill>
                <a:latin typeface="Calibri"/>
                <a:ea typeface="Calibri"/>
                <a:cs typeface="Calibri"/>
                <a:sym typeface="Calibri"/>
              </a:rPr>
              <a:t>Multiple Measures</a:t>
            </a:r>
          </a:p>
        </p:txBody>
      </p:sp>
      <p:pic>
        <p:nvPicPr>
          <p:cNvPr id="191" name="Shape 191"/>
          <p:cNvPicPr preferRelativeResize="0">
            <a:picLocks noGrp="1"/>
          </p:cNvPicPr>
          <p:nvPr>
            <p:ph type="body" idx="1"/>
          </p:nvPr>
        </p:nvPicPr>
        <p:blipFill rotWithShape="1">
          <a:blip r:embed="rId3">
            <a:alphaModFix/>
          </a:blip>
          <a:srcRect l="32747" t="47140" r="21583" b="25921"/>
          <a:stretch/>
        </p:blipFill>
        <p:spPr>
          <a:xfrm>
            <a:off x="890712" y="1689450"/>
            <a:ext cx="7286700" cy="2590800"/>
          </a:xfrm>
          <a:prstGeom prst="rect">
            <a:avLst/>
          </a:prstGeom>
          <a:noFill/>
          <a:ln>
            <a:noFill/>
          </a:ln>
        </p:spPr>
      </p:pic>
      <p:pic>
        <p:nvPicPr>
          <p:cNvPr id="192" name="Shape 192"/>
          <p:cNvPicPr preferRelativeResize="0"/>
          <p:nvPr/>
        </p:nvPicPr>
        <p:blipFill>
          <a:blip r:embed="rId4">
            <a:alphaModFix/>
          </a:blip>
          <a:stretch>
            <a:fillRect/>
          </a:stretch>
        </p:blipFill>
        <p:spPr>
          <a:xfrm>
            <a:off x="3229100" y="4685250"/>
            <a:ext cx="2609850" cy="1657350"/>
          </a:xfrm>
          <a:prstGeom prst="rect">
            <a:avLst/>
          </a:prstGeom>
          <a:noFill/>
          <a:ln>
            <a:noFill/>
          </a:ln>
        </p:spPr>
      </p:pic>
      <p:pic>
        <p:nvPicPr>
          <p:cNvPr id="193" name="Shape 193"/>
          <p:cNvPicPr preferRelativeResize="0"/>
          <p:nvPr/>
        </p:nvPicPr>
        <p:blipFill>
          <a:blip r:embed="rId5">
            <a:alphaModFix/>
          </a:blip>
          <a:stretch>
            <a:fillRect/>
          </a:stretch>
        </p:blipFill>
        <p:spPr>
          <a:xfrm>
            <a:off x="2781425" y="4685250"/>
            <a:ext cx="447675" cy="1657349"/>
          </a:xfrm>
          <a:prstGeom prst="rect">
            <a:avLst/>
          </a:prstGeom>
          <a:noFill/>
          <a:ln>
            <a:noFill/>
          </a:ln>
        </p:spPr>
      </p:pic>
    </p:spTree>
  </p:cSld>
  <p:clrMapOvr>
    <a:masterClrMapping/>
  </p:clrMapOvr>
  <p:transition spd="slow">
    <p:cut/>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97"/>
        <p:cNvGrpSpPr/>
        <p:nvPr/>
      </p:nvGrpSpPr>
      <p:grpSpPr>
        <a:xfrm>
          <a:off x="0" y="0"/>
          <a:ext cx="0" cy="0"/>
          <a:chOff x="0" y="0"/>
          <a:chExt cx="0" cy="0"/>
        </a:xfrm>
      </p:grpSpPr>
      <p:sp>
        <p:nvSpPr>
          <p:cNvPr id="198" name="Shape 198"/>
          <p:cNvSpPr txBox="1">
            <a:spLocks noGrp="1"/>
          </p:cNvSpPr>
          <p:nvPr>
            <p:ph type="title"/>
          </p:nvPr>
        </p:nvSpPr>
        <p:spPr>
          <a:xfrm>
            <a:off x="457200" y="274637"/>
            <a:ext cx="8229600" cy="1143000"/>
          </a:xfrm>
          <a:prstGeom prst="rect">
            <a:avLst/>
          </a:prstGeom>
          <a:noFill/>
          <a:ln>
            <a:noFill/>
          </a:ln>
        </p:spPr>
        <p:txBody>
          <a:bodyPr lIns="91425" tIns="45700" rIns="91425" bIns="45700" anchor="ctr" anchorCtr="0">
            <a:noAutofit/>
          </a:bodyPr>
          <a:lstStyle/>
          <a:p>
            <a:pPr marL="0" marR="0" lvl="0" indent="0" algn="ctr" rtl="0">
              <a:lnSpc>
                <a:spcPct val="100000"/>
              </a:lnSpc>
              <a:spcBef>
                <a:spcPts val="0"/>
              </a:spcBef>
              <a:spcAft>
                <a:spcPts val="0"/>
              </a:spcAft>
              <a:buClr>
                <a:schemeClr val="dk1"/>
              </a:buClr>
              <a:buSzPct val="25000"/>
              <a:buFont typeface="Calibri"/>
              <a:buNone/>
            </a:pPr>
            <a:r>
              <a:rPr lang="en-US" sz="4400" b="1" i="0" u="none" strike="noStrike" cap="none" baseline="0">
                <a:solidFill>
                  <a:srgbClr val="FF0000"/>
                </a:solidFill>
                <a:latin typeface="Calibri"/>
                <a:ea typeface="Calibri"/>
                <a:cs typeface="Calibri"/>
                <a:sym typeface="Calibri"/>
              </a:rPr>
              <a:t>Taking Multiple Measures Further</a:t>
            </a:r>
          </a:p>
        </p:txBody>
      </p:sp>
      <p:sp>
        <p:nvSpPr>
          <p:cNvPr id="199" name="Shape 199"/>
          <p:cNvSpPr txBox="1">
            <a:spLocks noGrp="1"/>
          </p:cNvSpPr>
          <p:nvPr>
            <p:ph type="body" idx="1"/>
          </p:nvPr>
        </p:nvSpPr>
        <p:spPr>
          <a:xfrm>
            <a:off x="457200" y="1535112"/>
            <a:ext cx="4040187" cy="639762"/>
          </a:xfrm>
          <a:prstGeom prst="rect">
            <a:avLst/>
          </a:prstGeom>
          <a:noFill/>
          <a:ln>
            <a:noFill/>
          </a:ln>
        </p:spPr>
        <p:txBody>
          <a:bodyPr lIns="91425" tIns="45700" rIns="91425" bIns="45700" anchor="b" anchorCtr="0">
            <a:noAutofit/>
          </a:bodyPr>
          <a:lstStyle/>
          <a:p>
            <a:pPr marL="0" marR="0" lvl="0" indent="0" algn="l" rtl="0">
              <a:lnSpc>
                <a:spcPct val="80000"/>
              </a:lnSpc>
              <a:spcBef>
                <a:spcPts val="0"/>
              </a:spcBef>
              <a:spcAft>
                <a:spcPts val="0"/>
              </a:spcAft>
              <a:buClr>
                <a:srgbClr val="FF0000"/>
              </a:buClr>
              <a:buSzPct val="25000"/>
              <a:buFont typeface="Arial"/>
              <a:buNone/>
            </a:pPr>
            <a:r>
              <a:rPr lang="en-US" sz="2200" b="1" i="0" u="none" strike="noStrike" cap="none" baseline="0">
                <a:solidFill>
                  <a:srgbClr val="3D85C6"/>
                </a:solidFill>
                <a:latin typeface="Calibri"/>
                <a:ea typeface="Calibri"/>
                <a:cs typeface="Calibri"/>
                <a:sym typeface="Calibri"/>
              </a:rPr>
              <a:t>What data would we need in each of these areas?</a:t>
            </a:r>
          </a:p>
        </p:txBody>
      </p:sp>
      <p:sp>
        <p:nvSpPr>
          <p:cNvPr id="200" name="Shape 200"/>
          <p:cNvSpPr txBox="1">
            <a:spLocks noGrp="1"/>
          </p:cNvSpPr>
          <p:nvPr>
            <p:ph type="body" idx="2"/>
          </p:nvPr>
        </p:nvSpPr>
        <p:spPr>
          <a:xfrm>
            <a:off x="457200" y="2174875"/>
            <a:ext cx="4040187" cy="3951286"/>
          </a:xfrm>
          <a:prstGeom prst="rect">
            <a:avLst/>
          </a:prstGeom>
          <a:noFill/>
          <a:ln>
            <a:noFill/>
          </a:ln>
        </p:spPr>
        <p:txBody>
          <a:bodyPr lIns="91425" tIns="45700" rIns="91425" bIns="45700" anchor="t" anchorCtr="0">
            <a:noAutofit/>
          </a:bodyPr>
          <a:lstStyle/>
          <a:p>
            <a:pPr marL="342900" marR="0" lvl="0" indent="-342900" algn="l" rtl="0">
              <a:lnSpc>
                <a:spcPct val="100000"/>
              </a:lnSpc>
              <a:spcBef>
                <a:spcPts val="0"/>
              </a:spcBef>
              <a:spcAft>
                <a:spcPts val="0"/>
              </a:spcAft>
              <a:buClr>
                <a:schemeClr val="dk1"/>
              </a:buClr>
              <a:buSzPct val="100000"/>
              <a:buFont typeface="Arial"/>
              <a:buChar char="•"/>
            </a:pPr>
            <a:r>
              <a:rPr lang="en-US" sz="2400" b="0" i="0" u="none" strike="noStrike" cap="none" baseline="0">
                <a:solidFill>
                  <a:schemeClr val="dk1"/>
                </a:solidFill>
                <a:latin typeface="Calibri"/>
                <a:ea typeface="Calibri"/>
                <a:cs typeface="Calibri"/>
                <a:sym typeface="Calibri"/>
              </a:rPr>
              <a:t>Demographics</a:t>
            </a:r>
          </a:p>
          <a:p>
            <a:pPr marL="342900" marR="0" lvl="0" indent="-342900" algn="l" rtl="0">
              <a:lnSpc>
                <a:spcPct val="100000"/>
              </a:lnSpc>
              <a:spcBef>
                <a:spcPts val="480"/>
              </a:spcBef>
              <a:spcAft>
                <a:spcPts val="0"/>
              </a:spcAft>
              <a:buClr>
                <a:schemeClr val="dk1"/>
              </a:buClr>
              <a:buFont typeface="Calibri"/>
              <a:buNone/>
            </a:pPr>
            <a:endParaRPr sz="2400" b="0" i="0" u="none" strike="noStrike" cap="none" baseline="0">
              <a:solidFill>
                <a:schemeClr val="dk1"/>
              </a:solidFill>
              <a:latin typeface="Calibri"/>
              <a:ea typeface="Calibri"/>
              <a:cs typeface="Calibri"/>
              <a:sym typeface="Calibri"/>
            </a:endParaRPr>
          </a:p>
          <a:p>
            <a:pPr marL="342900" marR="0" lvl="0" indent="-342900" algn="l" rtl="0">
              <a:lnSpc>
                <a:spcPct val="100000"/>
              </a:lnSpc>
              <a:spcBef>
                <a:spcPts val="480"/>
              </a:spcBef>
              <a:spcAft>
                <a:spcPts val="0"/>
              </a:spcAft>
              <a:buClr>
                <a:schemeClr val="dk1"/>
              </a:buClr>
              <a:buSzPct val="100000"/>
              <a:buFont typeface="Arial"/>
              <a:buChar char="•"/>
            </a:pPr>
            <a:r>
              <a:rPr lang="en-US" sz="2400" b="0" i="0" u="none" strike="noStrike" cap="none" baseline="0">
                <a:solidFill>
                  <a:schemeClr val="dk1"/>
                </a:solidFill>
                <a:latin typeface="Calibri"/>
                <a:ea typeface="Calibri"/>
                <a:cs typeface="Calibri"/>
                <a:sym typeface="Calibri"/>
              </a:rPr>
              <a:t>Perceptions</a:t>
            </a:r>
          </a:p>
          <a:p>
            <a:pPr marL="342900" marR="0" lvl="0" indent="-190500" algn="l" rtl="0">
              <a:lnSpc>
                <a:spcPct val="100000"/>
              </a:lnSpc>
              <a:spcBef>
                <a:spcPts val="480"/>
              </a:spcBef>
              <a:spcAft>
                <a:spcPts val="0"/>
              </a:spcAft>
              <a:buClr>
                <a:schemeClr val="dk1"/>
              </a:buClr>
              <a:buFont typeface="Arial"/>
              <a:buNone/>
            </a:pPr>
            <a:endParaRPr sz="2400" b="0" i="0" u="none" strike="noStrike" cap="none" baseline="0">
              <a:solidFill>
                <a:schemeClr val="dk1"/>
              </a:solidFill>
              <a:latin typeface="Calibri"/>
              <a:ea typeface="Calibri"/>
              <a:cs typeface="Calibri"/>
              <a:sym typeface="Calibri"/>
            </a:endParaRPr>
          </a:p>
          <a:p>
            <a:pPr marL="342900" marR="0" lvl="0" indent="-342900" algn="l" rtl="0">
              <a:lnSpc>
                <a:spcPct val="100000"/>
              </a:lnSpc>
              <a:spcBef>
                <a:spcPts val="480"/>
              </a:spcBef>
              <a:spcAft>
                <a:spcPts val="0"/>
              </a:spcAft>
              <a:buClr>
                <a:schemeClr val="dk1"/>
              </a:buClr>
              <a:buSzPct val="100000"/>
              <a:buFont typeface="Arial"/>
              <a:buChar char="•"/>
            </a:pPr>
            <a:r>
              <a:rPr lang="en-US" sz="2400" b="0" i="0" u="none" strike="noStrike" cap="none" baseline="0">
                <a:solidFill>
                  <a:schemeClr val="dk1"/>
                </a:solidFill>
                <a:latin typeface="Calibri"/>
                <a:ea typeface="Calibri"/>
                <a:cs typeface="Calibri"/>
                <a:sym typeface="Calibri"/>
              </a:rPr>
              <a:t>Student Learning</a:t>
            </a:r>
          </a:p>
          <a:p>
            <a:pPr marL="342900" marR="0" lvl="0" indent="-190500" algn="l" rtl="0">
              <a:lnSpc>
                <a:spcPct val="100000"/>
              </a:lnSpc>
              <a:spcBef>
                <a:spcPts val="480"/>
              </a:spcBef>
              <a:spcAft>
                <a:spcPts val="0"/>
              </a:spcAft>
              <a:buClr>
                <a:schemeClr val="dk1"/>
              </a:buClr>
              <a:buFont typeface="Arial"/>
              <a:buNone/>
            </a:pPr>
            <a:endParaRPr sz="2400" b="0" i="0" u="none" strike="noStrike" cap="none" baseline="0">
              <a:solidFill>
                <a:schemeClr val="dk1"/>
              </a:solidFill>
              <a:latin typeface="Calibri"/>
              <a:ea typeface="Calibri"/>
              <a:cs typeface="Calibri"/>
              <a:sym typeface="Calibri"/>
            </a:endParaRPr>
          </a:p>
          <a:p>
            <a:pPr marL="342900" marR="0" lvl="0" indent="-342900" algn="l" rtl="0">
              <a:lnSpc>
                <a:spcPct val="100000"/>
              </a:lnSpc>
              <a:spcBef>
                <a:spcPts val="480"/>
              </a:spcBef>
              <a:spcAft>
                <a:spcPts val="0"/>
              </a:spcAft>
              <a:buClr>
                <a:schemeClr val="dk1"/>
              </a:buClr>
              <a:buSzPct val="100000"/>
              <a:buFont typeface="Arial"/>
              <a:buChar char="•"/>
            </a:pPr>
            <a:r>
              <a:rPr lang="en-US" sz="2400" b="0" i="0" u="none" strike="noStrike" cap="none" baseline="0">
                <a:solidFill>
                  <a:schemeClr val="dk1"/>
                </a:solidFill>
                <a:latin typeface="Calibri"/>
                <a:ea typeface="Calibri"/>
                <a:cs typeface="Calibri"/>
                <a:sym typeface="Calibri"/>
              </a:rPr>
              <a:t>School Improvement</a:t>
            </a:r>
          </a:p>
          <a:p>
            <a:pPr marL="0" marR="0" lvl="0" indent="0" algn="l" rtl="0">
              <a:spcBef>
                <a:spcPts val="0"/>
              </a:spcBef>
              <a:buNone/>
            </a:pPr>
            <a:endParaRPr sz="2400" b="0" i="0" u="none" strike="noStrike" cap="none" baseline="0">
              <a:solidFill>
                <a:schemeClr val="dk1"/>
              </a:solidFill>
              <a:latin typeface="Calibri"/>
              <a:ea typeface="Calibri"/>
              <a:cs typeface="Calibri"/>
              <a:sym typeface="Calibri"/>
            </a:endParaRPr>
          </a:p>
        </p:txBody>
      </p:sp>
      <p:sp>
        <p:nvSpPr>
          <p:cNvPr id="201" name="Shape 201"/>
          <p:cNvSpPr txBox="1">
            <a:spLocks noGrp="1"/>
          </p:cNvSpPr>
          <p:nvPr>
            <p:ph type="body" idx="3"/>
          </p:nvPr>
        </p:nvSpPr>
        <p:spPr>
          <a:xfrm>
            <a:off x="4645025" y="1535112"/>
            <a:ext cx="4041774" cy="639762"/>
          </a:xfrm>
          <a:prstGeom prst="rect">
            <a:avLst/>
          </a:prstGeom>
          <a:noFill/>
          <a:ln>
            <a:noFill/>
          </a:ln>
        </p:spPr>
        <p:txBody>
          <a:bodyPr lIns="91425" tIns="45700" rIns="91425" bIns="45700" anchor="b" anchorCtr="0">
            <a:noAutofit/>
          </a:bodyPr>
          <a:lstStyle/>
          <a:p>
            <a:pPr marL="0" marR="0" lvl="0" indent="0" algn="l" rtl="0">
              <a:lnSpc>
                <a:spcPct val="100000"/>
              </a:lnSpc>
              <a:spcBef>
                <a:spcPts val="0"/>
              </a:spcBef>
              <a:spcAft>
                <a:spcPts val="0"/>
              </a:spcAft>
              <a:buClr>
                <a:srgbClr val="FF0000"/>
              </a:buClr>
              <a:buSzPct val="25000"/>
              <a:buFont typeface="Arial"/>
              <a:buNone/>
            </a:pPr>
            <a:r>
              <a:rPr lang="en-US" sz="2400" b="1" i="0" u="none" strike="noStrike" cap="none" baseline="0">
                <a:solidFill>
                  <a:srgbClr val="FF0000"/>
                </a:solidFill>
                <a:latin typeface="Calibri"/>
                <a:ea typeface="Calibri"/>
                <a:cs typeface="Calibri"/>
                <a:sym typeface="Calibri"/>
              </a:rPr>
              <a:t>Next Steps</a:t>
            </a:r>
          </a:p>
        </p:txBody>
      </p:sp>
      <p:sp>
        <p:nvSpPr>
          <p:cNvPr id="202" name="Shape 202"/>
          <p:cNvSpPr txBox="1">
            <a:spLocks noGrp="1"/>
          </p:cNvSpPr>
          <p:nvPr>
            <p:ph type="body" idx="4"/>
          </p:nvPr>
        </p:nvSpPr>
        <p:spPr>
          <a:xfrm>
            <a:off x="4645025" y="2174875"/>
            <a:ext cx="4041774" cy="3951286"/>
          </a:xfrm>
          <a:prstGeom prst="rect">
            <a:avLst/>
          </a:prstGeom>
          <a:noFill/>
          <a:ln>
            <a:noFill/>
          </a:ln>
        </p:spPr>
        <p:txBody>
          <a:bodyPr lIns="91425" tIns="45700" rIns="91425" bIns="45700" anchor="t" anchorCtr="0">
            <a:noAutofit/>
          </a:bodyPr>
          <a:lstStyle/>
          <a:p>
            <a:pPr marL="342900" marR="0" lvl="0" indent="-342900" algn="l" rtl="0">
              <a:lnSpc>
                <a:spcPct val="100000"/>
              </a:lnSpc>
              <a:spcBef>
                <a:spcPts val="0"/>
              </a:spcBef>
              <a:spcAft>
                <a:spcPts val="0"/>
              </a:spcAft>
              <a:buClr>
                <a:schemeClr val="dk1"/>
              </a:buClr>
              <a:buSzPct val="100000"/>
              <a:buFont typeface="Arial"/>
              <a:buChar char="•"/>
            </a:pPr>
            <a:r>
              <a:rPr lang="en-US" sz="2400" b="0" i="1" u="none" strike="noStrike" cap="none" baseline="0">
                <a:solidFill>
                  <a:schemeClr val="dk1"/>
                </a:solidFill>
                <a:latin typeface="Calibri"/>
                <a:ea typeface="Calibri"/>
                <a:cs typeface="Calibri"/>
                <a:sym typeface="Calibri"/>
              </a:rPr>
              <a:t>What is the source for this Data?</a:t>
            </a:r>
          </a:p>
          <a:p>
            <a:pPr marL="342900" marR="0" lvl="0" indent="-190500" algn="l" rtl="0">
              <a:lnSpc>
                <a:spcPct val="100000"/>
              </a:lnSpc>
              <a:spcBef>
                <a:spcPts val="480"/>
              </a:spcBef>
              <a:spcAft>
                <a:spcPts val="0"/>
              </a:spcAft>
              <a:buClr>
                <a:schemeClr val="dk1"/>
              </a:buClr>
              <a:buFont typeface="Arial"/>
              <a:buNone/>
            </a:pPr>
            <a:endParaRPr sz="2400" b="0" i="0" u="none" strike="noStrike" cap="none" baseline="0">
              <a:solidFill>
                <a:schemeClr val="dk1"/>
              </a:solidFill>
              <a:latin typeface="Calibri"/>
              <a:ea typeface="Calibri"/>
              <a:cs typeface="Calibri"/>
              <a:sym typeface="Calibri"/>
            </a:endParaRPr>
          </a:p>
          <a:p>
            <a:pPr marL="342900" marR="0" lvl="0" indent="-342900" algn="l" rtl="0">
              <a:lnSpc>
                <a:spcPct val="100000"/>
              </a:lnSpc>
              <a:spcBef>
                <a:spcPts val="480"/>
              </a:spcBef>
              <a:spcAft>
                <a:spcPts val="0"/>
              </a:spcAft>
              <a:buClr>
                <a:schemeClr val="dk1"/>
              </a:buClr>
              <a:buSzPct val="100000"/>
              <a:buFont typeface="Arial"/>
              <a:buChar char="•"/>
            </a:pPr>
            <a:r>
              <a:rPr lang="en-US" sz="2400" b="0" i="1" u="none" strike="noStrike" cap="none" baseline="0">
                <a:solidFill>
                  <a:schemeClr val="dk1"/>
                </a:solidFill>
                <a:latin typeface="Calibri"/>
                <a:ea typeface="Calibri"/>
                <a:cs typeface="Calibri"/>
                <a:sym typeface="Calibri"/>
              </a:rPr>
              <a:t>Who has the access?</a:t>
            </a:r>
          </a:p>
          <a:p>
            <a:pPr marL="342900" marR="0" lvl="0" indent="-190500" algn="l" rtl="0">
              <a:lnSpc>
                <a:spcPct val="100000"/>
              </a:lnSpc>
              <a:spcBef>
                <a:spcPts val="480"/>
              </a:spcBef>
              <a:spcAft>
                <a:spcPts val="0"/>
              </a:spcAft>
              <a:buClr>
                <a:schemeClr val="dk1"/>
              </a:buClr>
              <a:buFont typeface="Arial"/>
              <a:buNone/>
            </a:pPr>
            <a:endParaRPr sz="2400" b="0" i="0" u="none" strike="noStrike" cap="none" baseline="0">
              <a:solidFill>
                <a:schemeClr val="dk1"/>
              </a:solidFill>
              <a:latin typeface="Calibri"/>
              <a:ea typeface="Calibri"/>
              <a:cs typeface="Calibri"/>
              <a:sym typeface="Calibri"/>
            </a:endParaRPr>
          </a:p>
          <a:p>
            <a:pPr marL="0" marR="0" lvl="0" indent="0" algn="l" rtl="0">
              <a:spcBef>
                <a:spcPts val="0"/>
              </a:spcBef>
              <a:buNone/>
            </a:pPr>
            <a:endParaRPr sz="2400" b="0" i="0" u="none" strike="noStrike" cap="none" baseline="0">
              <a:solidFill>
                <a:schemeClr val="dk1"/>
              </a:solidFill>
              <a:latin typeface="Calibri"/>
              <a:ea typeface="Calibri"/>
              <a:cs typeface="Calibri"/>
              <a:sym typeface="Calibri"/>
            </a:endParaRPr>
          </a:p>
        </p:txBody>
      </p:sp>
    </p:spTree>
  </p:cSld>
  <p:clrMapOvr>
    <a:masterClrMapping/>
  </p:clrMapOvr>
  <p:transition spd="slow">
    <p:cut/>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06"/>
        <p:cNvGrpSpPr/>
        <p:nvPr/>
      </p:nvGrpSpPr>
      <p:grpSpPr>
        <a:xfrm>
          <a:off x="0" y="0"/>
          <a:ext cx="0" cy="0"/>
          <a:chOff x="0" y="0"/>
          <a:chExt cx="0" cy="0"/>
        </a:xfrm>
      </p:grpSpPr>
      <p:sp>
        <p:nvSpPr>
          <p:cNvPr id="207" name="Shape 207"/>
          <p:cNvSpPr txBox="1">
            <a:spLocks noGrp="1"/>
          </p:cNvSpPr>
          <p:nvPr>
            <p:ph type="title"/>
          </p:nvPr>
        </p:nvSpPr>
        <p:spPr>
          <a:xfrm>
            <a:off x="457200" y="274637"/>
            <a:ext cx="8229600" cy="1143000"/>
          </a:xfrm>
          <a:prstGeom prst="rect">
            <a:avLst/>
          </a:prstGeom>
          <a:noFill/>
          <a:ln>
            <a:noFill/>
          </a:ln>
        </p:spPr>
        <p:txBody>
          <a:bodyPr lIns="91425" tIns="45700" rIns="91425" bIns="45700" anchor="ctr" anchorCtr="0">
            <a:noAutofit/>
          </a:bodyPr>
          <a:lstStyle/>
          <a:p>
            <a:pPr marL="0" marR="0" lvl="0" indent="0" algn="ctr" rtl="0">
              <a:lnSpc>
                <a:spcPct val="100000"/>
              </a:lnSpc>
              <a:spcBef>
                <a:spcPts val="0"/>
              </a:spcBef>
              <a:spcAft>
                <a:spcPts val="0"/>
              </a:spcAft>
              <a:buClr>
                <a:schemeClr val="dk1"/>
              </a:buClr>
              <a:buSzPct val="25000"/>
              <a:buFont typeface="Calibri"/>
              <a:buNone/>
            </a:pPr>
            <a:r>
              <a:rPr lang="en-US" sz="4400" b="1" i="0" u="none" strike="noStrike" cap="none" baseline="0">
                <a:solidFill>
                  <a:srgbClr val="FF0000"/>
                </a:solidFill>
                <a:latin typeface="Calibri"/>
                <a:ea typeface="Calibri"/>
                <a:cs typeface="Calibri"/>
                <a:sym typeface="Calibri"/>
              </a:rPr>
              <a:t>District Data Team Samples</a:t>
            </a:r>
          </a:p>
        </p:txBody>
      </p:sp>
      <p:sp>
        <p:nvSpPr>
          <p:cNvPr id="208" name="Shape 208"/>
          <p:cNvSpPr txBox="1">
            <a:spLocks noGrp="1"/>
          </p:cNvSpPr>
          <p:nvPr>
            <p:ph type="body" idx="1"/>
          </p:nvPr>
        </p:nvSpPr>
        <p:spPr>
          <a:xfrm>
            <a:off x="457200" y="1600200"/>
            <a:ext cx="4038599" cy="4889099"/>
          </a:xfrm>
          <a:prstGeom prst="rect">
            <a:avLst/>
          </a:prstGeom>
          <a:noFill/>
          <a:ln>
            <a:noFill/>
          </a:ln>
        </p:spPr>
        <p:txBody>
          <a:bodyPr lIns="91425" tIns="45700" rIns="91425" bIns="45700" anchor="t" anchorCtr="0">
            <a:noAutofit/>
          </a:bodyPr>
          <a:lstStyle/>
          <a:p>
            <a:pPr marL="342900" marR="0" lvl="0" indent="-342900" algn="l" rtl="0">
              <a:lnSpc>
                <a:spcPct val="80000"/>
              </a:lnSpc>
              <a:spcBef>
                <a:spcPts val="0"/>
              </a:spcBef>
              <a:spcAft>
                <a:spcPts val="0"/>
              </a:spcAft>
              <a:buClr>
                <a:schemeClr val="dk1"/>
              </a:buClr>
              <a:buSzPct val="100000"/>
              <a:buFont typeface="Arial"/>
              <a:buChar char="•"/>
            </a:pPr>
            <a:r>
              <a:rPr lang="en-US" sz="2200" b="0" i="0" u="sng" strike="noStrike" cap="none" baseline="0" dirty="0">
                <a:solidFill>
                  <a:schemeClr val="hlink"/>
                </a:solidFill>
                <a:latin typeface="Calibri"/>
                <a:ea typeface="Calibri"/>
                <a:cs typeface="Calibri"/>
                <a:sym typeface="Calibri"/>
                <a:hlinkClick r:id="rId3"/>
              </a:rPr>
              <a:t>http://www.middletownschools.org/page.cfm?p=7538</a:t>
            </a:r>
            <a:r>
              <a:rPr lang="en-US" sz="2200" b="0" i="0" u="none" strike="noStrike" cap="none" baseline="0" dirty="0">
                <a:solidFill>
                  <a:schemeClr val="dk1"/>
                </a:solidFill>
                <a:latin typeface="Calibri"/>
                <a:ea typeface="Calibri"/>
                <a:cs typeface="Calibri"/>
                <a:sym typeface="Calibri"/>
              </a:rPr>
              <a:t>  - </a:t>
            </a:r>
            <a:r>
              <a:rPr lang="en-US" sz="2200" b="0" i="1" u="none" strike="noStrike" cap="none" baseline="0" dirty="0">
                <a:solidFill>
                  <a:schemeClr val="dk1"/>
                </a:solidFill>
                <a:latin typeface="Calibri"/>
                <a:ea typeface="Calibri"/>
                <a:cs typeface="Calibri"/>
                <a:sym typeface="Calibri"/>
              </a:rPr>
              <a:t>Website</a:t>
            </a:r>
          </a:p>
          <a:p>
            <a:pPr marL="342900" marR="0" lvl="0" indent="-342900" algn="l" rtl="0">
              <a:lnSpc>
                <a:spcPct val="80000"/>
              </a:lnSpc>
              <a:spcBef>
                <a:spcPts val="440"/>
              </a:spcBef>
              <a:spcAft>
                <a:spcPts val="0"/>
              </a:spcAft>
              <a:buClr>
                <a:schemeClr val="dk1"/>
              </a:buClr>
              <a:buSzPct val="100000"/>
              <a:buFont typeface="Arial"/>
              <a:buChar char="•"/>
            </a:pPr>
            <a:r>
              <a:rPr lang="en-US" sz="2200" b="0" i="0" u="sng" strike="noStrike" cap="none" baseline="0" dirty="0">
                <a:solidFill>
                  <a:schemeClr val="hlink"/>
                </a:solidFill>
                <a:latin typeface="Calibri"/>
                <a:ea typeface="Calibri"/>
                <a:cs typeface="Calibri"/>
                <a:sym typeface="Calibri"/>
                <a:hlinkClick r:id="rId4"/>
              </a:rPr>
              <a:t>http://www.sde.ct.gov/sde/lib/sde/pdf/curriculum/cali/3bdtdatateammeetingsteps.pdf</a:t>
            </a:r>
            <a:r>
              <a:rPr lang="en-US" sz="2200" b="0" i="0" u="none" strike="noStrike" cap="none" baseline="0" dirty="0">
                <a:solidFill>
                  <a:schemeClr val="dk1"/>
                </a:solidFill>
                <a:latin typeface="Calibri"/>
                <a:ea typeface="Calibri"/>
                <a:cs typeface="Calibri"/>
                <a:sym typeface="Calibri"/>
              </a:rPr>
              <a:t> </a:t>
            </a:r>
            <a:r>
              <a:rPr lang="en-US" sz="2200" b="0" i="1" u="none" strike="noStrike" cap="none" baseline="0" dirty="0">
                <a:solidFill>
                  <a:schemeClr val="dk1"/>
                </a:solidFill>
                <a:latin typeface="Calibri"/>
                <a:ea typeface="Calibri"/>
                <a:cs typeface="Calibri"/>
                <a:sym typeface="Calibri"/>
              </a:rPr>
              <a:t>Collecting, Charting and Discussing</a:t>
            </a:r>
          </a:p>
          <a:p>
            <a:pPr marL="342900" marR="0" lvl="0" indent="-342900" algn="l" rtl="0">
              <a:lnSpc>
                <a:spcPct val="80000"/>
              </a:lnSpc>
              <a:spcBef>
                <a:spcPts val="440"/>
              </a:spcBef>
              <a:spcAft>
                <a:spcPts val="0"/>
              </a:spcAft>
              <a:buClr>
                <a:schemeClr val="dk1"/>
              </a:buClr>
              <a:buSzPct val="100000"/>
              <a:buFont typeface="Arial"/>
              <a:buChar char="•"/>
            </a:pPr>
            <a:r>
              <a:rPr lang="en-US" sz="2200" u="sng" dirty="0" smtClean="0">
                <a:solidFill>
                  <a:schemeClr val="hlink"/>
                </a:solidFill>
                <a:latin typeface="Calibri"/>
                <a:ea typeface="Calibri"/>
                <a:cs typeface="Calibri"/>
                <a:sym typeface="Calibri"/>
                <a:hlinkClick r:id="rId5"/>
              </a:rPr>
              <a:t>http</a:t>
            </a:r>
            <a:r>
              <a:rPr lang="en-US" sz="2200" u="sng" dirty="0">
                <a:solidFill>
                  <a:schemeClr val="hlink"/>
                </a:solidFill>
                <a:latin typeface="Calibri"/>
                <a:ea typeface="Calibri"/>
                <a:cs typeface="Calibri"/>
                <a:sym typeface="Calibri"/>
                <a:hlinkClick r:id="rId5"/>
              </a:rPr>
              <a:t>://www.sde.ct.gov/sde/lib/sde/word_docs/cali/data_teams/guidelines_for_data_walls.doc</a:t>
            </a:r>
            <a:r>
              <a:rPr lang="en-US" sz="2200" dirty="0">
                <a:solidFill>
                  <a:schemeClr val="dk1"/>
                </a:solidFill>
                <a:latin typeface="Calibri"/>
                <a:ea typeface="Calibri"/>
                <a:cs typeface="Calibri"/>
                <a:sym typeface="Calibri"/>
              </a:rPr>
              <a:t> </a:t>
            </a:r>
            <a:r>
              <a:rPr lang="en-US" sz="2200" b="0" i="0" u="none" strike="noStrike" cap="none" baseline="0" dirty="0">
                <a:solidFill>
                  <a:schemeClr val="dk1"/>
                </a:solidFill>
                <a:latin typeface="Calibri"/>
                <a:ea typeface="Calibri"/>
                <a:cs typeface="Calibri"/>
                <a:sym typeface="Calibri"/>
              </a:rPr>
              <a:t>  - </a:t>
            </a:r>
            <a:r>
              <a:rPr lang="en-US" sz="2200" b="0" i="1" u="none" strike="noStrike" cap="none" baseline="0" dirty="0">
                <a:solidFill>
                  <a:schemeClr val="dk1"/>
                </a:solidFill>
                <a:latin typeface="Calibri"/>
                <a:ea typeface="Calibri"/>
                <a:cs typeface="Calibri"/>
                <a:sym typeface="Calibri"/>
              </a:rPr>
              <a:t>Data Walls </a:t>
            </a:r>
            <a:r>
              <a:rPr lang="en-US" sz="2200" b="0" i="1" u="none" strike="noStrike" cap="none" baseline="0" dirty="0" err="1">
                <a:solidFill>
                  <a:schemeClr val="dk1"/>
                </a:solidFill>
                <a:latin typeface="Calibri"/>
                <a:ea typeface="Calibri"/>
                <a:cs typeface="Calibri"/>
                <a:sym typeface="Calibri"/>
              </a:rPr>
              <a:t>GuideLines</a:t>
            </a:r>
            <a:endParaRPr lang="en-US" sz="2200" b="0" i="1" u="none" strike="noStrike" cap="none" baseline="0" dirty="0">
              <a:solidFill>
                <a:schemeClr val="dk1"/>
              </a:solidFill>
              <a:latin typeface="Calibri"/>
              <a:ea typeface="Calibri"/>
              <a:cs typeface="Calibri"/>
              <a:sym typeface="Calibri"/>
            </a:endParaRPr>
          </a:p>
        </p:txBody>
      </p:sp>
      <p:pic>
        <p:nvPicPr>
          <p:cNvPr id="209" name="Shape 209"/>
          <p:cNvPicPr preferRelativeResize="0"/>
          <p:nvPr/>
        </p:nvPicPr>
        <p:blipFill>
          <a:blip r:embed="rId6">
            <a:alphaModFix/>
          </a:blip>
          <a:stretch>
            <a:fillRect/>
          </a:stretch>
        </p:blipFill>
        <p:spPr>
          <a:xfrm>
            <a:off x="5468150" y="1522425"/>
            <a:ext cx="2581275" cy="1685925"/>
          </a:xfrm>
          <a:prstGeom prst="rect">
            <a:avLst/>
          </a:prstGeom>
          <a:noFill/>
          <a:ln>
            <a:noFill/>
          </a:ln>
        </p:spPr>
      </p:pic>
      <p:pic>
        <p:nvPicPr>
          <p:cNvPr id="210" name="Shape 210"/>
          <p:cNvPicPr preferRelativeResize="0"/>
          <p:nvPr/>
        </p:nvPicPr>
        <p:blipFill>
          <a:blip r:embed="rId7">
            <a:alphaModFix/>
          </a:blip>
          <a:stretch>
            <a:fillRect/>
          </a:stretch>
        </p:blipFill>
        <p:spPr>
          <a:xfrm>
            <a:off x="5655075" y="3404750"/>
            <a:ext cx="2207424" cy="3370649"/>
          </a:xfrm>
          <a:prstGeom prst="rect">
            <a:avLst/>
          </a:prstGeom>
          <a:noFill/>
          <a:ln>
            <a:noFill/>
          </a:ln>
        </p:spPr>
      </p:pic>
    </p:spTree>
  </p:cSld>
  <p:clrMapOvr>
    <a:masterClrMapping/>
  </p:clrMapOvr>
  <p:transition spd="slow">
    <p:cut/>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14"/>
        <p:cNvGrpSpPr/>
        <p:nvPr/>
      </p:nvGrpSpPr>
      <p:grpSpPr>
        <a:xfrm>
          <a:off x="0" y="0"/>
          <a:ext cx="0" cy="0"/>
          <a:chOff x="0" y="0"/>
          <a:chExt cx="0" cy="0"/>
        </a:xfrm>
      </p:grpSpPr>
      <p:sp>
        <p:nvSpPr>
          <p:cNvPr id="215" name="Shape 215"/>
          <p:cNvSpPr txBox="1">
            <a:spLocks noGrp="1"/>
          </p:cNvSpPr>
          <p:nvPr>
            <p:ph type="title"/>
          </p:nvPr>
        </p:nvSpPr>
        <p:spPr>
          <a:xfrm>
            <a:off x="457200" y="274637"/>
            <a:ext cx="8229600" cy="1143000"/>
          </a:xfrm>
          <a:prstGeom prst="rect">
            <a:avLst/>
          </a:prstGeom>
          <a:noFill/>
          <a:ln>
            <a:noFill/>
          </a:ln>
        </p:spPr>
        <p:txBody>
          <a:bodyPr lIns="91425" tIns="45700" rIns="91425" bIns="45700" anchor="ctr" anchorCtr="0">
            <a:noAutofit/>
          </a:bodyPr>
          <a:lstStyle/>
          <a:p>
            <a:pPr marL="0" marR="0" lvl="0" indent="0" algn="ctr" rtl="0">
              <a:lnSpc>
                <a:spcPct val="100000"/>
              </a:lnSpc>
              <a:spcBef>
                <a:spcPts val="0"/>
              </a:spcBef>
              <a:spcAft>
                <a:spcPts val="0"/>
              </a:spcAft>
              <a:buClr>
                <a:schemeClr val="dk1"/>
              </a:buClr>
              <a:buSzPct val="25000"/>
              <a:buFont typeface="Calibri"/>
              <a:buNone/>
            </a:pPr>
            <a:r>
              <a:rPr lang="en-US" sz="4000" b="1" u="none" strike="noStrike" cap="none" baseline="0">
                <a:solidFill>
                  <a:srgbClr val="FF0000"/>
                </a:solidFill>
                <a:latin typeface="Calibri"/>
                <a:ea typeface="Calibri"/>
                <a:cs typeface="Calibri"/>
                <a:sym typeface="Calibri"/>
              </a:rPr>
              <a:t>Perceptions Are a Different Way of Looking At Things</a:t>
            </a:r>
          </a:p>
        </p:txBody>
      </p:sp>
      <p:pic>
        <p:nvPicPr>
          <p:cNvPr id="216" name="Shape 216"/>
          <p:cNvPicPr preferRelativeResize="0">
            <a:picLocks noGrp="1"/>
          </p:cNvPicPr>
          <p:nvPr>
            <p:ph type="body" idx="1"/>
          </p:nvPr>
        </p:nvPicPr>
        <p:blipFill rotWithShape="1">
          <a:blip r:embed="rId3">
            <a:alphaModFix/>
          </a:blip>
          <a:srcRect l="10273" t="44685" r="43394" b="30272"/>
          <a:stretch/>
        </p:blipFill>
        <p:spPr>
          <a:xfrm>
            <a:off x="2183200" y="2838675"/>
            <a:ext cx="4209900" cy="1371599"/>
          </a:xfrm>
          <a:prstGeom prst="rect">
            <a:avLst/>
          </a:prstGeom>
          <a:noFill/>
          <a:ln>
            <a:noFill/>
          </a:ln>
        </p:spPr>
      </p:pic>
    </p:spTree>
  </p:cSld>
  <p:clrMapOvr>
    <a:masterClrMapping/>
  </p:clrMapOvr>
  <p:transition spd="slow">
    <p:cut/>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88"/>
        <p:cNvGrpSpPr/>
        <p:nvPr/>
      </p:nvGrpSpPr>
      <p:grpSpPr>
        <a:xfrm>
          <a:off x="0" y="0"/>
          <a:ext cx="0" cy="0"/>
          <a:chOff x="0" y="0"/>
          <a:chExt cx="0" cy="0"/>
        </a:xfrm>
      </p:grpSpPr>
      <p:sp>
        <p:nvSpPr>
          <p:cNvPr id="89" name="Shape 89"/>
          <p:cNvSpPr txBox="1">
            <a:spLocks noGrp="1"/>
          </p:cNvSpPr>
          <p:nvPr>
            <p:ph type="title"/>
          </p:nvPr>
        </p:nvSpPr>
        <p:spPr>
          <a:xfrm>
            <a:off x="457200" y="274637"/>
            <a:ext cx="8229600" cy="1143000"/>
          </a:xfrm>
          <a:prstGeom prst="rect">
            <a:avLst/>
          </a:prstGeom>
          <a:noFill/>
          <a:ln>
            <a:noFill/>
          </a:ln>
        </p:spPr>
        <p:txBody>
          <a:bodyPr lIns="91425" tIns="45700" rIns="91425" bIns="45700" anchor="ctr" anchorCtr="0">
            <a:noAutofit/>
          </a:bodyPr>
          <a:lstStyle/>
          <a:p>
            <a:pPr marL="0" marR="0" lvl="0" indent="0" algn="ctr" rtl="0">
              <a:lnSpc>
                <a:spcPct val="100000"/>
              </a:lnSpc>
              <a:spcBef>
                <a:spcPts val="0"/>
              </a:spcBef>
              <a:spcAft>
                <a:spcPts val="0"/>
              </a:spcAft>
              <a:buClr>
                <a:schemeClr val="dk1"/>
              </a:buClr>
              <a:buSzPct val="25000"/>
              <a:buFont typeface="Calibri"/>
              <a:buNone/>
            </a:pPr>
            <a:r>
              <a:rPr lang="en-US" sz="4400" b="1" i="0" u="none" strike="noStrike" cap="none" baseline="0">
                <a:solidFill>
                  <a:srgbClr val="FF0000"/>
                </a:solidFill>
                <a:latin typeface="Calibri"/>
                <a:ea typeface="Calibri"/>
                <a:cs typeface="Calibri"/>
                <a:sym typeface="Calibri"/>
              </a:rPr>
              <a:t>Focus for Today</a:t>
            </a:r>
          </a:p>
        </p:txBody>
      </p:sp>
      <p:sp>
        <p:nvSpPr>
          <p:cNvPr id="90" name="Shape 90"/>
          <p:cNvSpPr txBox="1">
            <a:spLocks noGrp="1"/>
          </p:cNvSpPr>
          <p:nvPr>
            <p:ph type="body" idx="1"/>
          </p:nvPr>
        </p:nvSpPr>
        <p:spPr>
          <a:xfrm>
            <a:off x="1828800" y="1775612"/>
            <a:ext cx="5486399" cy="2950199"/>
          </a:xfrm>
          <a:prstGeom prst="rect">
            <a:avLst/>
          </a:prstGeom>
          <a:noFill/>
          <a:ln>
            <a:noFill/>
          </a:ln>
        </p:spPr>
        <p:txBody>
          <a:bodyPr lIns="91425" tIns="45700" rIns="91425" bIns="45700" anchor="t" anchorCtr="0">
            <a:noAutofit/>
          </a:bodyPr>
          <a:lstStyle/>
          <a:p>
            <a:pPr marL="342900" marR="0" lvl="0" indent="-342900" algn="l" rtl="0">
              <a:lnSpc>
                <a:spcPct val="80000"/>
              </a:lnSpc>
              <a:spcBef>
                <a:spcPts val="0"/>
              </a:spcBef>
              <a:spcAft>
                <a:spcPts val="0"/>
              </a:spcAft>
              <a:buClr>
                <a:schemeClr val="dk1"/>
              </a:buClr>
              <a:buSzPct val="100000"/>
              <a:buFont typeface="Arial"/>
              <a:buChar char="•"/>
            </a:pPr>
            <a:r>
              <a:rPr lang="en-US" sz="3000" b="0" i="0" u="none" strike="noStrike" cap="none" baseline="0">
                <a:solidFill>
                  <a:schemeClr val="dk1"/>
                </a:solidFill>
                <a:latin typeface="Calibri"/>
                <a:ea typeface="Calibri"/>
                <a:cs typeface="Calibri"/>
                <a:sym typeface="Calibri"/>
              </a:rPr>
              <a:t>Instructional Data Analysis &amp; Data Teams:</a:t>
            </a:r>
          </a:p>
          <a:p>
            <a:pPr marL="342900" marR="0" lvl="0" indent="-342900" algn="l" rtl="0">
              <a:lnSpc>
                <a:spcPct val="80000"/>
              </a:lnSpc>
              <a:spcBef>
                <a:spcPts val="600"/>
              </a:spcBef>
              <a:spcAft>
                <a:spcPts val="0"/>
              </a:spcAft>
              <a:buClr>
                <a:schemeClr val="dk1"/>
              </a:buClr>
              <a:buFont typeface="Calibri"/>
              <a:buNone/>
            </a:pPr>
            <a:endParaRPr sz="3000" b="0" i="0" u="none" strike="noStrike" cap="none" baseline="0">
              <a:solidFill>
                <a:schemeClr val="dk1"/>
              </a:solidFill>
              <a:latin typeface="Calibri"/>
              <a:ea typeface="Calibri"/>
              <a:cs typeface="Calibri"/>
              <a:sym typeface="Calibri"/>
            </a:endParaRPr>
          </a:p>
          <a:p>
            <a:pPr marL="742950" marR="0" lvl="1" indent="-285750" algn="l" rtl="0">
              <a:lnSpc>
                <a:spcPct val="80000"/>
              </a:lnSpc>
              <a:spcBef>
                <a:spcPts val="520"/>
              </a:spcBef>
              <a:spcAft>
                <a:spcPts val="0"/>
              </a:spcAft>
              <a:buClr>
                <a:schemeClr val="dk1"/>
              </a:buClr>
              <a:buSzPct val="100000"/>
              <a:buFont typeface="Arial"/>
              <a:buChar char="–"/>
            </a:pPr>
            <a:r>
              <a:rPr lang="en-US" sz="2600" b="0" i="1" u="none" strike="noStrike" cap="none" baseline="0">
                <a:solidFill>
                  <a:schemeClr val="dk1"/>
                </a:solidFill>
                <a:latin typeface="Calibri"/>
                <a:ea typeface="Calibri"/>
                <a:cs typeface="Calibri"/>
                <a:sym typeface="Calibri"/>
              </a:rPr>
              <a:t>What are they?</a:t>
            </a:r>
          </a:p>
          <a:p>
            <a:pPr marL="742950" marR="0" lvl="1" indent="-285750" algn="l" rtl="0">
              <a:lnSpc>
                <a:spcPct val="80000"/>
              </a:lnSpc>
              <a:spcBef>
                <a:spcPts val="520"/>
              </a:spcBef>
              <a:spcAft>
                <a:spcPts val="0"/>
              </a:spcAft>
              <a:buClr>
                <a:schemeClr val="dk1"/>
              </a:buClr>
              <a:buSzPct val="100000"/>
              <a:buFont typeface="Arial"/>
              <a:buChar char="–"/>
            </a:pPr>
            <a:r>
              <a:rPr lang="en-US" sz="2600" b="0" i="1" u="none" strike="noStrike" cap="none" baseline="0">
                <a:solidFill>
                  <a:schemeClr val="dk1"/>
                </a:solidFill>
                <a:latin typeface="Calibri"/>
                <a:ea typeface="Calibri"/>
                <a:cs typeface="Calibri"/>
                <a:sym typeface="Calibri"/>
              </a:rPr>
              <a:t>How do they function?</a:t>
            </a:r>
          </a:p>
          <a:p>
            <a:pPr marL="742950" marR="0" lvl="1" indent="-285750" algn="l" rtl="0">
              <a:lnSpc>
                <a:spcPct val="80000"/>
              </a:lnSpc>
              <a:spcBef>
                <a:spcPts val="520"/>
              </a:spcBef>
              <a:spcAft>
                <a:spcPts val="0"/>
              </a:spcAft>
              <a:buClr>
                <a:schemeClr val="dk1"/>
              </a:buClr>
              <a:buSzPct val="100000"/>
              <a:buFont typeface="Arial"/>
              <a:buChar char="–"/>
            </a:pPr>
            <a:r>
              <a:rPr lang="en-US" sz="2600" b="0" i="1" u="none" strike="noStrike" cap="none" baseline="0">
                <a:solidFill>
                  <a:schemeClr val="dk1"/>
                </a:solidFill>
                <a:latin typeface="Calibri"/>
                <a:ea typeface="Calibri"/>
                <a:cs typeface="Calibri"/>
                <a:sym typeface="Calibri"/>
              </a:rPr>
              <a:t>How do they relate to me?</a:t>
            </a:r>
          </a:p>
        </p:txBody>
      </p:sp>
      <p:pic>
        <p:nvPicPr>
          <p:cNvPr id="91" name="Shape 91"/>
          <p:cNvPicPr preferRelativeResize="0"/>
          <p:nvPr/>
        </p:nvPicPr>
        <p:blipFill>
          <a:blip r:embed="rId3">
            <a:alphaModFix/>
          </a:blip>
          <a:stretch>
            <a:fillRect/>
          </a:stretch>
        </p:blipFill>
        <p:spPr>
          <a:xfrm>
            <a:off x="3118450" y="4772000"/>
            <a:ext cx="2781499" cy="1842175"/>
          </a:xfrm>
          <a:prstGeom prst="rect">
            <a:avLst/>
          </a:prstGeom>
          <a:noFill/>
          <a:ln>
            <a:noFill/>
          </a:ln>
        </p:spPr>
      </p:pic>
    </p:spTree>
  </p:cSld>
  <p:clrMapOvr>
    <a:masterClrMapping/>
  </p:clrMapOvr>
  <p:transition spd="slow">
    <p:cut/>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20"/>
        <p:cNvGrpSpPr/>
        <p:nvPr/>
      </p:nvGrpSpPr>
      <p:grpSpPr>
        <a:xfrm>
          <a:off x="0" y="0"/>
          <a:ext cx="0" cy="0"/>
          <a:chOff x="0" y="0"/>
          <a:chExt cx="0" cy="0"/>
        </a:xfrm>
      </p:grpSpPr>
      <p:pic>
        <p:nvPicPr>
          <p:cNvPr id="221" name="Shape 221"/>
          <p:cNvPicPr preferRelativeResize="0">
            <a:picLocks noGrp="1"/>
          </p:cNvPicPr>
          <p:nvPr>
            <p:ph type="body" idx="1"/>
          </p:nvPr>
        </p:nvPicPr>
        <p:blipFill rotWithShape="1">
          <a:blip r:embed="rId3">
            <a:alphaModFix/>
          </a:blip>
          <a:srcRect l="16980" t="41552" r="67924" b="27143"/>
          <a:stretch/>
        </p:blipFill>
        <p:spPr>
          <a:xfrm>
            <a:off x="3019825" y="1713750"/>
            <a:ext cx="2864099" cy="3580200"/>
          </a:xfrm>
          <a:prstGeom prst="rect">
            <a:avLst/>
          </a:prstGeom>
          <a:noFill/>
          <a:ln>
            <a:noFill/>
          </a:ln>
        </p:spPr>
      </p:pic>
    </p:spTree>
  </p:cSld>
  <p:clrMapOvr>
    <a:masterClrMapping/>
  </p:clrMapOvr>
  <p:transition spd="slow">
    <p:cut/>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25"/>
        <p:cNvGrpSpPr/>
        <p:nvPr/>
      </p:nvGrpSpPr>
      <p:grpSpPr>
        <a:xfrm>
          <a:off x="0" y="0"/>
          <a:ext cx="0" cy="0"/>
          <a:chOff x="0" y="0"/>
          <a:chExt cx="0" cy="0"/>
        </a:xfrm>
      </p:grpSpPr>
      <p:pic>
        <p:nvPicPr>
          <p:cNvPr id="226" name="Shape 226"/>
          <p:cNvPicPr preferRelativeResize="0"/>
          <p:nvPr/>
        </p:nvPicPr>
        <p:blipFill>
          <a:blip r:embed="rId3">
            <a:alphaModFix/>
          </a:blip>
          <a:stretch>
            <a:fillRect/>
          </a:stretch>
        </p:blipFill>
        <p:spPr>
          <a:xfrm>
            <a:off x="2501025" y="1052700"/>
            <a:ext cx="4038600" cy="4076700"/>
          </a:xfrm>
          <a:prstGeom prst="rect">
            <a:avLst/>
          </a:prstGeom>
          <a:noFill/>
          <a:ln>
            <a:noFill/>
          </a:ln>
        </p:spPr>
      </p:pic>
    </p:spTree>
  </p:cSld>
  <p:clrMapOvr>
    <a:masterClrMapping/>
  </p:clrMapOvr>
  <p:transition spd="slow">
    <p:cut/>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30"/>
        <p:cNvGrpSpPr/>
        <p:nvPr/>
      </p:nvGrpSpPr>
      <p:grpSpPr>
        <a:xfrm>
          <a:off x="0" y="0"/>
          <a:ext cx="0" cy="0"/>
          <a:chOff x="0" y="0"/>
          <a:chExt cx="0" cy="0"/>
        </a:xfrm>
      </p:grpSpPr>
      <p:pic>
        <p:nvPicPr>
          <p:cNvPr id="231" name="Shape 231"/>
          <p:cNvPicPr preferRelativeResize="0"/>
          <p:nvPr/>
        </p:nvPicPr>
        <p:blipFill>
          <a:blip r:embed="rId3">
            <a:alphaModFix/>
          </a:blip>
          <a:stretch>
            <a:fillRect/>
          </a:stretch>
        </p:blipFill>
        <p:spPr>
          <a:xfrm>
            <a:off x="2524500" y="1318900"/>
            <a:ext cx="3971925" cy="4305300"/>
          </a:xfrm>
          <a:prstGeom prst="rect">
            <a:avLst/>
          </a:prstGeom>
          <a:noFill/>
          <a:ln>
            <a:noFill/>
          </a:ln>
        </p:spPr>
      </p:pic>
    </p:spTree>
  </p:cSld>
  <p:clrMapOvr>
    <a:masterClrMapping/>
  </p:clrMapOvr>
  <p:transition spd="slow">
    <p:cut/>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35"/>
        <p:cNvGrpSpPr/>
        <p:nvPr/>
      </p:nvGrpSpPr>
      <p:grpSpPr>
        <a:xfrm>
          <a:off x="0" y="0"/>
          <a:ext cx="0" cy="0"/>
          <a:chOff x="0" y="0"/>
          <a:chExt cx="0" cy="0"/>
        </a:xfrm>
      </p:grpSpPr>
      <p:pic>
        <p:nvPicPr>
          <p:cNvPr id="236" name="Shape 236"/>
          <p:cNvPicPr preferRelativeResize="0"/>
          <p:nvPr/>
        </p:nvPicPr>
        <p:blipFill>
          <a:blip r:embed="rId3">
            <a:alphaModFix/>
          </a:blip>
          <a:stretch>
            <a:fillRect/>
          </a:stretch>
        </p:blipFill>
        <p:spPr>
          <a:xfrm>
            <a:off x="3338700" y="1704175"/>
            <a:ext cx="2406775" cy="3386999"/>
          </a:xfrm>
          <a:prstGeom prst="rect">
            <a:avLst/>
          </a:prstGeom>
          <a:noFill/>
          <a:ln>
            <a:noFill/>
          </a:ln>
        </p:spPr>
      </p:pic>
    </p:spTree>
  </p:cSld>
  <p:clrMapOvr>
    <a:masterClrMapping/>
  </p:clrMapOvr>
  <p:transition spd="slow">
    <p:cut/>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240"/>
        <p:cNvGrpSpPr/>
        <p:nvPr/>
      </p:nvGrpSpPr>
      <p:grpSpPr>
        <a:xfrm>
          <a:off x="0" y="0"/>
          <a:ext cx="0" cy="0"/>
          <a:chOff x="0" y="0"/>
          <a:chExt cx="0" cy="0"/>
        </a:xfrm>
      </p:grpSpPr>
      <p:pic>
        <p:nvPicPr>
          <p:cNvPr id="241" name="Shape 241"/>
          <p:cNvPicPr preferRelativeResize="0"/>
          <p:nvPr/>
        </p:nvPicPr>
        <p:blipFill>
          <a:blip r:embed="rId3">
            <a:alphaModFix/>
          </a:blip>
          <a:stretch>
            <a:fillRect/>
          </a:stretch>
        </p:blipFill>
        <p:spPr>
          <a:xfrm>
            <a:off x="1333500" y="1585050"/>
            <a:ext cx="6477000" cy="3609975"/>
          </a:xfrm>
          <a:prstGeom prst="rect">
            <a:avLst/>
          </a:prstGeom>
          <a:noFill/>
          <a:ln>
            <a:noFill/>
          </a:ln>
        </p:spPr>
      </p:pic>
      <p:sp>
        <p:nvSpPr>
          <p:cNvPr id="242" name="Shape 242"/>
          <p:cNvSpPr txBox="1"/>
          <p:nvPr/>
        </p:nvSpPr>
        <p:spPr>
          <a:xfrm>
            <a:off x="1333500" y="562900"/>
            <a:ext cx="6476999" cy="790799"/>
          </a:xfrm>
          <a:prstGeom prst="rect">
            <a:avLst/>
          </a:prstGeom>
          <a:noFill/>
          <a:ln>
            <a:noFill/>
          </a:ln>
        </p:spPr>
        <p:txBody>
          <a:bodyPr lIns="91425" tIns="91425" rIns="91425" bIns="91425" anchor="t" anchorCtr="0">
            <a:noAutofit/>
          </a:bodyPr>
          <a:lstStyle/>
          <a:p>
            <a:pPr algn="ctr">
              <a:spcBef>
                <a:spcPts val="0"/>
              </a:spcBef>
              <a:buNone/>
            </a:pPr>
            <a:r>
              <a:rPr lang="en-US" sz="1800" b="1">
                <a:solidFill>
                  <a:srgbClr val="FF0000"/>
                </a:solidFill>
              </a:rPr>
              <a:t>Sometimes data reveals things right in front of us, but we still have a hard time finding it.</a:t>
            </a:r>
          </a:p>
        </p:txBody>
      </p:sp>
    </p:spTree>
  </p:cSld>
  <p:clrMapOvr>
    <a:masterClrMapping/>
  </p:clrMapOvr>
  <p:transition spd="slow">
    <p:cut/>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246"/>
        <p:cNvGrpSpPr/>
        <p:nvPr/>
      </p:nvGrpSpPr>
      <p:grpSpPr>
        <a:xfrm>
          <a:off x="0" y="0"/>
          <a:ext cx="0" cy="0"/>
          <a:chOff x="0" y="0"/>
          <a:chExt cx="0" cy="0"/>
        </a:xfrm>
      </p:grpSpPr>
      <p:sp>
        <p:nvSpPr>
          <p:cNvPr id="247" name="Shape 247"/>
          <p:cNvSpPr txBox="1">
            <a:spLocks noGrp="1"/>
          </p:cNvSpPr>
          <p:nvPr>
            <p:ph type="title"/>
          </p:nvPr>
        </p:nvSpPr>
        <p:spPr>
          <a:xfrm>
            <a:off x="457200" y="274637"/>
            <a:ext cx="8229600" cy="1143000"/>
          </a:xfrm>
          <a:prstGeom prst="rect">
            <a:avLst/>
          </a:prstGeom>
          <a:noFill/>
          <a:ln>
            <a:noFill/>
          </a:ln>
        </p:spPr>
        <p:txBody>
          <a:bodyPr lIns="91425" tIns="45700" rIns="91425" bIns="45700" anchor="ctr" anchorCtr="0">
            <a:noAutofit/>
          </a:bodyPr>
          <a:lstStyle/>
          <a:p>
            <a:pPr marL="0" marR="0" lvl="0" indent="0" algn="ctr" rtl="0">
              <a:lnSpc>
                <a:spcPct val="100000"/>
              </a:lnSpc>
              <a:spcBef>
                <a:spcPts val="0"/>
              </a:spcBef>
              <a:spcAft>
                <a:spcPts val="0"/>
              </a:spcAft>
              <a:buClr>
                <a:schemeClr val="dk1"/>
              </a:buClr>
              <a:buSzPct val="25000"/>
              <a:buFont typeface="Calibri"/>
              <a:buNone/>
            </a:pPr>
            <a:r>
              <a:rPr lang="en-US" sz="4000" b="1" i="0" u="none" strike="noStrike" cap="none" baseline="0">
                <a:solidFill>
                  <a:srgbClr val="FF0000"/>
                </a:solidFill>
                <a:latin typeface="Calibri"/>
                <a:ea typeface="Calibri"/>
                <a:cs typeface="Calibri"/>
                <a:sym typeface="Calibri"/>
              </a:rPr>
              <a:t>Things are not always what they first appear</a:t>
            </a:r>
          </a:p>
        </p:txBody>
      </p:sp>
      <p:pic>
        <p:nvPicPr>
          <p:cNvPr id="248" name="Shape 248"/>
          <p:cNvPicPr preferRelativeResize="0">
            <a:picLocks noGrp="1"/>
          </p:cNvPicPr>
          <p:nvPr>
            <p:ph type="body" idx="1"/>
          </p:nvPr>
        </p:nvPicPr>
        <p:blipFill rotWithShape="1">
          <a:blip r:embed="rId3">
            <a:alphaModFix/>
          </a:blip>
          <a:srcRect l="16510" t="43774" r="49999" b="12452"/>
          <a:stretch/>
        </p:blipFill>
        <p:spPr>
          <a:xfrm>
            <a:off x="1447800" y="1600200"/>
            <a:ext cx="6181725" cy="3962399"/>
          </a:xfrm>
          <a:prstGeom prst="rect">
            <a:avLst/>
          </a:prstGeom>
          <a:noFill/>
          <a:ln>
            <a:noFill/>
          </a:ln>
        </p:spPr>
      </p:pic>
      <p:sp>
        <p:nvSpPr>
          <p:cNvPr id="249" name="Shape 249"/>
          <p:cNvSpPr txBox="1"/>
          <p:nvPr/>
        </p:nvSpPr>
        <p:spPr>
          <a:xfrm>
            <a:off x="3505200" y="6019800"/>
            <a:ext cx="2225675" cy="369886"/>
          </a:xfrm>
          <a:prstGeom prst="rect">
            <a:avLst/>
          </a:prstGeom>
          <a:noFill/>
          <a:ln>
            <a:noFill/>
          </a:ln>
        </p:spPr>
        <p:txBody>
          <a:bodyPr lIns="91425" tIns="45700" rIns="91425" bIns="45700" anchor="t" anchorCtr="0">
            <a:noAutofit/>
          </a:bodyPr>
          <a:lstStyle/>
          <a:p>
            <a:pPr marL="0" marR="0" lvl="0" indent="0" algn="ctr" rtl="0">
              <a:lnSpc>
                <a:spcPct val="100000"/>
              </a:lnSpc>
              <a:spcBef>
                <a:spcPts val="0"/>
              </a:spcBef>
              <a:spcAft>
                <a:spcPts val="0"/>
              </a:spcAft>
              <a:buClr>
                <a:schemeClr val="dk1"/>
              </a:buClr>
              <a:buSzPct val="25000"/>
              <a:buFont typeface="Calibri"/>
              <a:buNone/>
            </a:pPr>
            <a:r>
              <a:rPr lang="en-US" sz="1800" b="1" i="0" u="none" strike="noStrike" cap="none" baseline="0" dirty="0">
                <a:solidFill>
                  <a:srgbClr val="FF0000"/>
                </a:solidFill>
                <a:latin typeface="Calibri"/>
                <a:ea typeface="Calibri"/>
                <a:cs typeface="Calibri"/>
                <a:sym typeface="Calibri"/>
              </a:rPr>
              <a:t>Need to keep focused</a:t>
            </a:r>
          </a:p>
        </p:txBody>
      </p:sp>
    </p:spTree>
  </p:cSld>
  <p:clrMapOvr>
    <a:masterClrMapping/>
  </p:clrMapOvr>
  <p:transition spd="slow">
    <p:cut/>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253"/>
        <p:cNvGrpSpPr/>
        <p:nvPr/>
      </p:nvGrpSpPr>
      <p:grpSpPr>
        <a:xfrm>
          <a:off x="0" y="0"/>
          <a:ext cx="0" cy="0"/>
          <a:chOff x="0" y="0"/>
          <a:chExt cx="0" cy="0"/>
        </a:xfrm>
      </p:grpSpPr>
      <p:sp>
        <p:nvSpPr>
          <p:cNvPr id="254" name="Shape 254"/>
          <p:cNvSpPr txBox="1">
            <a:spLocks noGrp="1"/>
          </p:cNvSpPr>
          <p:nvPr>
            <p:ph type="title"/>
          </p:nvPr>
        </p:nvSpPr>
        <p:spPr>
          <a:xfrm>
            <a:off x="457200" y="274637"/>
            <a:ext cx="8229600" cy="1143000"/>
          </a:xfrm>
          <a:prstGeom prst="rect">
            <a:avLst/>
          </a:prstGeom>
          <a:noFill/>
          <a:ln>
            <a:noFill/>
          </a:ln>
        </p:spPr>
        <p:txBody>
          <a:bodyPr lIns="91425" tIns="45700" rIns="91425" bIns="45700" anchor="ctr" anchorCtr="0">
            <a:noAutofit/>
          </a:bodyPr>
          <a:lstStyle/>
          <a:p>
            <a:pPr marL="0" marR="0" lvl="0" indent="0" algn="ctr" rtl="0">
              <a:lnSpc>
                <a:spcPct val="100000"/>
              </a:lnSpc>
              <a:spcBef>
                <a:spcPts val="0"/>
              </a:spcBef>
              <a:spcAft>
                <a:spcPts val="0"/>
              </a:spcAft>
              <a:buClr>
                <a:schemeClr val="dk1"/>
              </a:buClr>
              <a:buSzPct val="25000"/>
              <a:buFont typeface="Calibri"/>
              <a:buNone/>
            </a:pPr>
            <a:r>
              <a:rPr lang="en-US" sz="4000" b="1" i="0" u="none" strike="noStrike" cap="none" baseline="0">
                <a:solidFill>
                  <a:srgbClr val="FF0000"/>
                </a:solidFill>
                <a:latin typeface="Calibri"/>
                <a:ea typeface="Calibri"/>
                <a:cs typeface="Calibri"/>
                <a:sym typeface="Calibri"/>
              </a:rPr>
              <a:t>Data Collected Needs to be Consistent in order to have Validity</a:t>
            </a:r>
          </a:p>
        </p:txBody>
      </p:sp>
      <p:sp>
        <p:nvSpPr>
          <p:cNvPr id="255" name="Shape 255"/>
          <p:cNvSpPr txBox="1">
            <a:spLocks noGrp="1"/>
          </p:cNvSpPr>
          <p:nvPr>
            <p:ph type="body" idx="1"/>
          </p:nvPr>
        </p:nvSpPr>
        <p:spPr>
          <a:xfrm>
            <a:off x="457200" y="1600200"/>
            <a:ext cx="8229600" cy="4525961"/>
          </a:xfrm>
          <a:prstGeom prst="rect">
            <a:avLst/>
          </a:prstGeom>
          <a:noFill/>
          <a:ln>
            <a:noFill/>
          </a:ln>
        </p:spPr>
        <p:txBody>
          <a:bodyPr lIns="91425" tIns="45700" rIns="91425" bIns="45700" anchor="t" anchorCtr="0">
            <a:noAutofit/>
          </a:bodyPr>
          <a:lstStyle/>
          <a:p>
            <a:pPr marL="342900" marR="0" lvl="0" indent="-342900" algn="l" rtl="0">
              <a:lnSpc>
                <a:spcPct val="100000"/>
              </a:lnSpc>
              <a:spcBef>
                <a:spcPts val="0"/>
              </a:spcBef>
              <a:spcAft>
                <a:spcPts val="0"/>
              </a:spcAft>
              <a:buClr>
                <a:schemeClr val="dk1"/>
              </a:buClr>
              <a:buSzPct val="100000"/>
              <a:buFont typeface="Arial"/>
              <a:buChar char="•"/>
            </a:pPr>
            <a:r>
              <a:rPr lang="en-US" sz="3200" b="0" i="0" u="none" strike="noStrike" cap="none" baseline="0">
                <a:solidFill>
                  <a:schemeClr val="dk1"/>
                </a:solidFill>
                <a:latin typeface="Calibri"/>
                <a:ea typeface="Calibri"/>
                <a:cs typeface="Calibri"/>
                <a:sym typeface="Calibri"/>
              </a:rPr>
              <a:t>School Data a Comedy – Dirty Data – Example PBIS</a:t>
            </a:r>
          </a:p>
          <a:p>
            <a:pPr marL="342900" marR="0" lvl="0" indent="-342900" algn="l" rtl="0">
              <a:lnSpc>
                <a:spcPct val="100000"/>
              </a:lnSpc>
              <a:spcBef>
                <a:spcPts val="640"/>
              </a:spcBef>
              <a:spcAft>
                <a:spcPts val="0"/>
              </a:spcAft>
              <a:buClr>
                <a:schemeClr val="dk1"/>
              </a:buClr>
              <a:buSzPct val="133333"/>
              <a:buFont typeface="Arial"/>
              <a:buChar char="•"/>
            </a:pPr>
            <a:r>
              <a:rPr lang="en-US" sz="2400" b="0" i="0" u="sng" strike="noStrike" cap="none" baseline="0">
                <a:solidFill>
                  <a:schemeClr val="hlink"/>
                </a:solidFill>
                <a:latin typeface="Calibri"/>
                <a:ea typeface="Calibri"/>
                <a:cs typeface="Calibri"/>
                <a:sym typeface="Calibri"/>
                <a:hlinkClick r:id="rId3"/>
              </a:rPr>
              <a:t>https://www.youtube.com/watch?v=XBv95uMFudE</a:t>
            </a:r>
            <a:r>
              <a:rPr lang="en-US" sz="3200" b="0" i="0" u="none" strike="noStrike" cap="none" baseline="0">
                <a:solidFill>
                  <a:schemeClr val="dk1"/>
                </a:solidFill>
                <a:latin typeface="Calibri"/>
                <a:ea typeface="Calibri"/>
                <a:cs typeface="Calibri"/>
                <a:sym typeface="Calibri"/>
              </a:rPr>
              <a:t>	</a:t>
            </a:r>
          </a:p>
        </p:txBody>
      </p:sp>
      <p:pic>
        <p:nvPicPr>
          <p:cNvPr id="256" name="Shape 256"/>
          <p:cNvPicPr preferRelativeResize="0"/>
          <p:nvPr/>
        </p:nvPicPr>
        <p:blipFill rotWithShape="1">
          <a:blip r:embed="rId4">
            <a:alphaModFix/>
          </a:blip>
          <a:srcRect l="13333" t="16589" r="42222" b="24424"/>
          <a:stretch/>
        </p:blipFill>
        <p:spPr>
          <a:xfrm>
            <a:off x="2819400" y="3429000"/>
            <a:ext cx="3600450" cy="2879724"/>
          </a:xfrm>
          <a:prstGeom prst="rect">
            <a:avLst/>
          </a:prstGeom>
          <a:noFill/>
          <a:ln>
            <a:noFill/>
          </a:ln>
        </p:spPr>
      </p:pic>
    </p:spTree>
  </p:cSld>
  <p:clrMapOvr>
    <a:masterClrMapping/>
  </p:clrMapOvr>
  <p:transition spd="slow">
    <p:cut/>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260"/>
        <p:cNvGrpSpPr/>
        <p:nvPr/>
      </p:nvGrpSpPr>
      <p:grpSpPr>
        <a:xfrm>
          <a:off x="0" y="0"/>
          <a:ext cx="0" cy="0"/>
          <a:chOff x="0" y="0"/>
          <a:chExt cx="0" cy="0"/>
        </a:xfrm>
      </p:grpSpPr>
      <p:sp>
        <p:nvSpPr>
          <p:cNvPr id="261" name="Shape 261"/>
          <p:cNvSpPr txBox="1">
            <a:spLocks noGrp="1"/>
          </p:cNvSpPr>
          <p:nvPr>
            <p:ph type="title"/>
          </p:nvPr>
        </p:nvSpPr>
        <p:spPr>
          <a:xfrm>
            <a:off x="402400" y="360737"/>
            <a:ext cx="8229600" cy="1143000"/>
          </a:xfrm>
          <a:prstGeom prst="rect">
            <a:avLst/>
          </a:prstGeom>
          <a:noFill/>
          <a:ln>
            <a:noFill/>
          </a:ln>
        </p:spPr>
        <p:txBody>
          <a:bodyPr lIns="91425" tIns="45700" rIns="91425" bIns="45700" anchor="ctr" anchorCtr="0">
            <a:noAutofit/>
          </a:bodyPr>
          <a:lstStyle/>
          <a:p>
            <a:pPr marL="0" marR="0" lvl="0" indent="0" algn="ctr" rtl="0">
              <a:lnSpc>
                <a:spcPct val="100000"/>
              </a:lnSpc>
              <a:spcBef>
                <a:spcPts val="0"/>
              </a:spcBef>
              <a:spcAft>
                <a:spcPts val="0"/>
              </a:spcAft>
              <a:buClr>
                <a:schemeClr val="dk1"/>
              </a:buClr>
              <a:buSzPct val="25000"/>
              <a:buFont typeface="Calibri"/>
              <a:buNone/>
            </a:pPr>
            <a:r>
              <a:rPr lang="en-US" sz="4000" b="1" i="0" u="none" strike="noStrike" cap="none" baseline="0">
                <a:solidFill>
                  <a:srgbClr val="FF0000"/>
                </a:solidFill>
                <a:latin typeface="Calibri"/>
                <a:ea typeface="Calibri"/>
                <a:cs typeface="Calibri"/>
                <a:sym typeface="Calibri"/>
              </a:rPr>
              <a:t>Data Teams </a:t>
            </a:r>
            <a:br>
              <a:rPr lang="en-US" sz="4000" b="1" i="0" u="none" strike="noStrike" cap="none" baseline="0">
                <a:solidFill>
                  <a:srgbClr val="FF0000"/>
                </a:solidFill>
                <a:latin typeface="Calibri"/>
                <a:ea typeface="Calibri"/>
                <a:cs typeface="Calibri"/>
                <a:sym typeface="Calibri"/>
              </a:rPr>
            </a:br>
            <a:r>
              <a:rPr lang="en-US" sz="4000" b="1" i="0" u="none" strike="noStrike" cap="none" baseline="0">
                <a:solidFill>
                  <a:srgbClr val="FF0000"/>
                </a:solidFill>
                <a:latin typeface="Calibri"/>
                <a:ea typeface="Calibri"/>
                <a:cs typeface="Calibri"/>
                <a:sym typeface="Calibri"/>
              </a:rPr>
              <a:t>5 Essential Questions They Ask</a:t>
            </a:r>
          </a:p>
        </p:txBody>
      </p:sp>
      <p:sp>
        <p:nvSpPr>
          <p:cNvPr id="262" name="Shape 262"/>
          <p:cNvSpPr txBox="1">
            <a:spLocks noGrp="1"/>
          </p:cNvSpPr>
          <p:nvPr>
            <p:ph type="body" idx="1"/>
          </p:nvPr>
        </p:nvSpPr>
        <p:spPr>
          <a:xfrm>
            <a:off x="457200" y="1878150"/>
            <a:ext cx="8229600" cy="4775699"/>
          </a:xfrm>
          <a:prstGeom prst="rect">
            <a:avLst/>
          </a:prstGeom>
          <a:noFill/>
          <a:ln>
            <a:noFill/>
          </a:ln>
        </p:spPr>
        <p:txBody>
          <a:bodyPr lIns="91425" tIns="45700" rIns="91425" bIns="45700" anchor="t" anchorCtr="0">
            <a:noAutofit/>
          </a:bodyPr>
          <a:lstStyle/>
          <a:p>
            <a:pPr marL="342900" marR="0" lvl="0" indent="-342900" algn="l" rtl="0">
              <a:lnSpc>
                <a:spcPct val="80000"/>
              </a:lnSpc>
              <a:spcBef>
                <a:spcPts val="0"/>
              </a:spcBef>
              <a:spcAft>
                <a:spcPts val="0"/>
              </a:spcAft>
              <a:buClr>
                <a:schemeClr val="dk1"/>
              </a:buClr>
              <a:buSzPct val="100000"/>
              <a:buFont typeface="Arial"/>
              <a:buChar char="•"/>
            </a:pPr>
            <a:r>
              <a:rPr lang="en-US" sz="3000" b="0" i="0" u="none" strike="noStrike" cap="none" baseline="0">
                <a:solidFill>
                  <a:schemeClr val="dk1"/>
                </a:solidFill>
                <a:latin typeface="Calibri"/>
                <a:ea typeface="Calibri"/>
                <a:cs typeface="Calibri"/>
                <a:sym typeface="Calibri"/>
              </a:rPr>
              <a:t>Where are we now?</a:t>
            </a:r>
          </a:p>
          <a:p>
            <a:pPr marL="342900" marR="0" lvl="0" indent="-152400" algn="l" rtl="0">
              <a:lnSpc>
                <a:spcPct val="80000"/>
              </a:lnSpc>
              <a:spcBef>
                <a:spcPts val="600"/>
              </a:spcBef>
              <a:spcAft>
                <a:spcPts val="0"/>
              </a:spcAft>
              <a:buClr>
                <a:schemeClr val="dk1"/>
              </a:buClr>
              <a:buFont typeface="Arial"/>
              <a:buNone/>
            </a:pPr>
            <a:endParaRPr sz="1100" b="0" i="0" u="none" strike="noStrike" cap="none" baseline="0">
              <a:solidFill>
                <a:schemeClr val="dk1"/>
              </a:solidFill>
              <a:latin typeface="Calibri"/>
              <a:ea typeface="Calibri"/>
              <a:cs typeface="Calibri"/>
              <a:sym typeface="Calibri"/>
            </a:endParaRPr>
          </a:p>
          <a:p>
            <a:pPr marL="342900" marR="0" lvl="0" indent="-342900" algn="l" rtl="0">
              <a:lnSpc>
                <a:spcPct val="80000"/>
              </a:lnSpc>
              <a:spcBef>
                <a:spcPts val="600"/>
              </a:spcBef>
              <a:spcAft>
                <a:spcPts val="0"/>
              </a:spcAft>
              <a:buClr>
                <a:schemeClr val="dk1"/>
              </a:buClr>
              <a:buSzPct val="100000"/>
              <a:buFont typeface="Arial"/>
              <a:buChar char="•"/>
            </a:pPr>
            <a:r>
              <a:rPr lang="en-US" sz="3000" b="0" i="0" u="none" strike="noStrike" cap="none" baseline="0">
                <a:solidFill>
                  <a:schemeClr val="dk1"/>
                </a:solidFill>
                <a:latin typeface="Calibri"/>
                <a:ea typeface="Calibri"/>
                <a:cs typeface="Calibri"/>
                <a:sym typeface="Calibri"/>
              </a:rPr>
              <a:t>Where do we want to be?</a:t>
            </a:r>
          </a:p>
          <a:p>
            <a:pPr marL="342900" marR="0" lvl="0" indent="-152400" algn="l" rtl="0">
              <a:lnSpc>
                <a:spcPct val="80000"/>
              </a:lnSpc>
              <a:spcBef>
                <a:spcPts val="600"/>
              </a:spcBef>
              <a:spcAft>
                <a:spcPts val="0"/>
              </a:spcAft>
              <a:buClr>
                <a:schemeClr val="dk1"/>
              </a:buClr>
              <a:buFont typeface="Arial"/>
              <a:buNone/>
            </a:pPr>
            <a:endParaRPr sz="1100" b="0" i="0" u="none" strike="noStrike" cap="none" baseline="0">
              <a:solidFill>
                <a:schemeClr val="dk1"/>
              </a:solidFill>
              <a:latin typeface="Calibri"/>
              <a:ea typeface="Calibri"/>
              <a:cs typeface="Calibri"/>
              <a:sym typeface="Calibri"/>
            </a:endParaRPr>
          </a:p>
          <a:p>
            <a:pPr marL="342900" marR="0" lvl="0" indent="-342900" algn="l" rtl="0">
              <a:lnSpc>
                <a:spcPct val="80000"/>
              </a:lnSpc>
              <a:spcBef>
                <a:spcPts val="600"/>
              </a:spcBef>
              <a:spcAft>
                <a:spcPts val="0"/>
              </a:spcAft>
              <a:buClr>
                <a:schemeClr val="dk1"/>
              </a:buClr>
              <a:buSzPct val="100000"/>
              <a:buFont typeface="Arial"/>
              <a:buChar char="•"/>
            </a:pPr>
            <a:r>
              <a:rPr lang="en-US" sz="3000" b="0" i="0" u="none" strike="noStrike" cap="none" baseline="0">
                <a:solidFill>
                  <a:schemeClr val="dk1"/>
                </a:solidFill>
                <a:latin typeface="Calibri"/>
                <a:ea typeface="Calibri"/>
                <a:cs typeface="Calibri"/>
                <a:sym typeface="Calibri"/>
              </a:rPr>
              <a:t>How did we get to where we are now?</a:t>
            </a:r>
          </a:p>
          <a:p>
            <a:pPr marL="342900" marR="0" lvl="0" indent="-152400" algn="l" rtl="0">
              <a:lnSpc>
                <a:spcPct val="80000"/>
              </a:lnSpc>
              <a:spcBef>
                <a:spcPts val="600"/>
              </a:spcBef>
              <a:spcAft>
                <a:spcPts val="0"/>
              </a:spcAft>
              <a:buClr>
                <a:schemeClr val="dk1"/>
              </a:buClr>
              <a:buFont typeface="Arial"/>
              <a:buNone/>
            </a:pPr>
            <a:endParaRPr sz="1100" b="0" i="0" u="none" strike="noStrike" cap="none" baseline="0">
              <a:solidFill>
                <a:schemeClr val="dk1"/>
              </a:solidFill>
              <a:latin typeface="Calibri"/>
              <a:ea typeface="Calibri"/>
              <a:cs typeface="Calibri"/>
              <a:sym typeface="Calibri"/>
            </a:endParaRPr>
          </a:p>
          <a:p>
            <a:pPr marL="342900" marR="0" lvl="0" indent="-342900" algn="l" rtl="0">
              <a:lnSpc>
                <a:spcPct val="80000"/>
              </a:lnSpc>
              <a:spcBef>
                <a:spcPts val="600"/>
              </a:spcBef>
              <a:spcAft>
                <a:spcPts val="0"/>
              </a:spcAft>
              <a:buClr>
                <a:schemeClr val="dk1"/>
              </a:buClr>
              <a:buSzPct val="100000"/>
              <a:buFont typeface="Arial"/>
              <a:buChar char="•"/>
            </a:pPr>
            <a:r>
              <a:rPr lang="en-US" sz="3000" b="0" i="0" u="none" strike="noStrike" cap="none" baseline="0">
                <a:solidFill>
                  <a:schemeClr val="dk1"/>
                </a:solidFill>
                <a:latin typeface="Calibri"/>
                <a:ea typeface="Calibri"/>
                <a:cs typeface="Calibri"/>
                <a:sym typeface="Calibri"/>
              </a:rPr>
              <a:t>How are we going to get to where we want to be?</a:t>
            </a:r>
          </a:p>
          <a:p>
            <a:pPr marL="342900" marR="0" lvl="0" indent="-152400" algn="l" rtl="0">
              <a:lnSpc>
                <a:spcPct val="80000"/>
              </a:lnSpc>
              <a:spcBef>
                <a:spcPts val="600"/>
              </a:spcBef>
              <a:spcAft>
                <a:spcPts val="0"/>
              </a:spcAft>
              <a:buClr>
                <a:schemeClr val="dk1"/>
              </a:buClr>
              <a:buFont typeface="Arial"/>
              <a:buNone/>
            </a:pPr>
            <a:endParaRPr sz="1100" b="0" i="0" u="none" strike="noStrike" cap="none" baseline="0">
              <a:solidFill>
                <a:schemeClr val="dk1"/>
              </a:solidFill>
              <a:latin typeface="Calibri"/>
              <a:ea typeface="Calibri"/>
              <a:cs typeface="Calibri"/>
              <a:sym typeface="Calibri"/>
            </a:endParaRPr>
          </a:p>
          <a:p>
            <a:pPr marL="342900" marR="0" lvl="0" indent="-342900" algn="l" rtl="0">
              <a:lnSpc>
                <a:spcPct val="80000"/>
              </a:lnSpc>
              <a:spcBef>
                <a:spcPts val="600"/>
              </a:spcBef>
              <a:spcAft>
                <a:spcPts val="0"/>
              </a:spcAft>
              <a:buClr>
                <a:schemeClr val="dk1"/>
              </a:buClr>
              <a:buSzPct val="100000"/>
              <a:buFont typeface="Arial"/>
              <a:buChar char="•"/>
            </a:pPr>
            <a:r>
              <a:rPr lang="en-US" sz="3000" b="0" i="0" u="none" strike="noStrike" cap="none" baseline="0">
                <a:solidFill>
                  <a:schemeClr val="dk1"/>
                </a:solidFill>
                <a:latin typeface="Calibri"/>
                <a:ea typeface="Calibri"/>
                <a:cs typeface="Calibri"/>
                <a:sym typeface="Calibri"/>
              </a:rPr>
              <a:t>Is what we are doing making a difference?</a:t>
            </a:r>
          </a:p>
        </p:txBody>
      </p:sp>
    </p:spTree>
  </p:cSld>
  <p:clrMapOvr>
    <a:masterClrMapping/>
  </p:clrMapOvr>
  <p:transition spd="slow">
    <p:cut/>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266"/>
        <p:cNvGrpSpPr/>
        <p:nvPr/>
      </p:nvGrpSpPr>
      <p:grpSpPr>
        <a:xfrm>
          <a:off x="0" y="0"/>
          <a:ext cx="0" cy="0"/>
          <a:chOff x="0" y="0"/>
          <a:chExt cx="0" cy="0"/>
        </a:xfrm>
      </p:grpSpPr>
      <p:sp>
        <p:nvSpPr>
          <p:cNvPr id="267" name="Shape 267"/>
          <p:cNvSpPr txBox="1">
            <a:spLocks noGrp="1"/>
          </p:cNvSpPr>
          <p:nvPr>
            <p:ph type="title"/>
          </p:nvPr>
        </p:nvSpPr>
        <p:spPr>
          <a:xfrm>
            <a:off x="5867400" y="274637"/>
            <a:ext cx="2819400" cy="6202362"/>
          </a:xfrm>
          <a:prstGeom prst="rect">
            <a:avLst/>
          </a:prstGeom>
          <a:noFill/>
          <a:ln>
            <a:noFill/>
          </a:ln>
        </p:spPr>
        <p:txBody>
          <a:bodyPr lIns="91425" tIns="45700" rIns="91425" bIns="45700" anchor="ctr" anchorCtr="0">
            <a:noAutofit/>
          </a:bodyPr>
          <a:lstStyle/>
          <a:p>
            <a:pPr marL="0" marR="0" lvl="0" indent="0" algn="ctr" rtl="0">
              <a:lnSpc>
                <a:spcPct val="100000"/>
              </a:lnSpc>
              <a:spcBef>
                <a:spcPts val="0"/>
              </a:spcBef>
              <a:spcAft>
                <a:spcPts val="0"/>
              </a:spcAft>
              <a:buClr>
                <a:schemeClr val="dk1"/>
              </a:buClr>
              <a:buSzPct val="25000"/>
              <a:buFont typeface="Calibri"/>
              <a:buNone/>
            </a:pPr>
            <a:r>
              <a:rPr lang="en-US" sz="4400" b="1" i="0" u="none" strike="noStrike" cap="none" baseline="0">
                <a:solidFill>
                  <a:srgbClr val="FF0000"/>
                </a:solidFill>
                <a:latin typeface="Calibri"/>
                <a:ea typeface="Calibri"/>
                <a:cs typeface="Calibri"/>
                <a:sym typeface="Calibri"/>
              </a:rPr>
              <a:t>Ideal Data Team Planning</a:t>
            </a:r>
          </a:p>
        </p:txBody>
      </p:sp>
      <p:pic>
        <p:nvPicPr>
          <p:cNvPr id="268" name="Shape 268"/>
          <p:cNvPicPr preferRelativeResize="0">
            <a:picLocks noGrp="1"/>
          </p:cNvPicPr>
          <p:nvPr>
            <p:ph type="body" idx="1"/>
          </p:nvPr>
        </p:nvPicPr>
        <p:blipFill rotWithShape="1">
          <a:blip r:embed="rId3">
            <a:alphaModFix/>
          </a:blip>
          <a:srcRect l="31732" t="10101" r="30717" b="9085"/>
          <a:stretch/>
        </p:blipFill>
        <p:spPr>
          <a:xfrm>
            <a:off x="0" y="0"/>
            <a:ext cx="5257799" cy="6821486"/>
          </a:xfrm>
          <a:prstGeom prst="rect">
            <a:avLst/>
          </a:prstGeom>
          <a:noFill/>
          <a:ln>
            <a:noFill/>
          </a:ln>
        </p:spPr>
      </p:pic>
    </p:spTree>
  </p:cSld>
  <p:clrMapOvr>
    <a:masterClrMapping/>
  </p:clrMapOvr>
  <p:transition spd="slow">
    <p:cut/>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272"/>
        <p:cNvGrpSpPr/>
        <p:nvPr/>
      </p:nvGrpSpPr>
      <p:grpSpPr>
        <a:xfrm>
          <a:off x="0" y="0"/>
          <a:ext cx="0" cy="0"/>
          <a:chOff x="0" y="0"/>
          <a:chExt cx="0" cy="0"/>
        </a:xfrm>
      </p:grpSpPr>
      <p:sp>
        <p:nvSpPr>
          <p:cNvPr id="273" name="Shape 273"/>
          <p:cNvSpPr txBox="1">
            <a:spLocks noGrp="1"/>
          </p:cNvSpPr>
          <p:nvPr>
            <p:ph type="title"/>
          </p:nvPr>
        </p:nvSpPr>
        <p:spPr>
          <a:xfrm>
            <a:off x="5867400" y="274637"/>
            <a:ext cx="2819400" cy="5364161"/>
          </a:xfrm>
          <a:prstGeom prst="rect">
            <a:avLst/>
          </a:prstGeom>
          <a:noFill/>
          <a:ln>
            <a:noFill/>
          </a:ln>
        </p:spPr>
        <p:txBody>
          <a:bodyPr lIns="91425" tIns="45700" rIns="91425" bIns="45700" anchor="ctr" anchorCtr="0">
            <a:noAutofit/>
          </a:bodyPr>
          <a:lstStyle/>
          <a:p>
            <a:pPr marL="0" marR="0" lvl="0" indent="0" algn="ctr" rtl="0">
              <a:lnSpc>
                <a:spcPct val="100000"/>
              </a:lnSpc>
              <a:spcBef>
                <a:spcPts val="0"/>
              </a:spcBef>
              <a:spcAft>
                <a:spcPts val="0"/>
              </a:spcAft>
              <a:buClr>
                <a:schemeClr val="dk1"/>
              </a:buClr>
              <a:buSzPct val="25000"/>
              <a:buFont typeface="Calibri"/>
              <a:buNone/>
            </a:pPr>
            <a:r>
              <a:rPr lang="en-US" sz="4400" b="1" i="0" u="none" strike="noStrike" cap="none" baseline="0">
                <a:solidFill>
                  <a:srgbClr val="FF0000"/>
                </a:solidFill>
                <a:latin typeface="Calibri"/>
                <a:ea typeface="Calibri"/>
                <a:cs typeface="Calibri"/>
                <a:sym typeface="Calibri"/>
              </a:rPr>
              <a:t>So Where Does the Data Team Start</a:t>
            </a:r>
          </a:p>
        </p:txBody>
      </p:sp>
      <p:pic>
        <p:nvPicPr>
          <p:cNvPr id="274" name="Shape 274"/>
          <p:cNvPicPr preferRelativeResize="0">
            <a:picLocks noGrp="1"/>
          </p:cNvPicPr>
          <p:nvPr>
            <p:ph type="body" idx="1"/>
          </p:nvPr>
        </p:nvPicPr>
        <p:blipFill rotWithShape="1">
          <a:blip r:embed="rId3">
            <a:alphaModFix/>
          </a:blip>
          <a:srcRect l="28687" t="11784" r="30717" b="9084"/>
          <a:stretch/>
        </p:blipFill>
        <p:spPr>
          <a:xfrm>
            <a:off x="0" y="0"/>
            <a:ext cx="5867400" cy="6894511"/>
          </a:xfrm>
          <a:prstGeom prst="rect">
            <a:avLst/>
          </a:prstGeom>
          <a:noFill/>
          <a:ln>
            <a:noFill/>
          </a:ln>
        </p:spPr>
      </p:pic>
    </p:spTree>
  </p:cSld>
  <p:clrMapOvr>
    <a:masterClrMapping/>
  </p:clrMapOvr>
  <p:transition spd="slow">
    <p:cut/>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95"/>
        <p:cNvGrpSpPr/>
        <p:nvPr/>
      </p:nvGrpSpPr>
      <p:grpSpPr>
        <a:xfrm>
          <a:off x="0" y="0"/>
          <a:ext cx="0" cy="0"/>
          <a:chOff x="0" y="0"/>
          <a:chExt cx="0" cy="0"/>
        </a:xfrm>
      </p:grpSpPr>
      <p:sp>
        <p:nvSpPr>
          <p:cNvPr id="96" name="Shape 96"/>
          <p:cNvSpPr txBox="1">
            <a:spLocks noGrp="1"/>
          </p:cNvSpPr>
          <p:nvPr>
            <p:ph type="title"/>
          </p:nvPr>
        </p:nvSpPr>
        <p:spPr>
          <a:xfrm>
            <a:off x="457200" y="274637"/>
            <a:ext cx="8229600" cy="1143000"/>
          </a:xfrm>
          <a:prstGeom prst="rect">
            <a:avLst/>
          </a:prstGeom>
          <a:noFill/>
          <a:ln>
            <a:noFill/>
          </a:ln>
        </p:spPr>
        <p:txBody>
          <a:bodyPr lIns="91425" tIns="45700" rIns="91425" bIns="45700" anchor="ctr" anchorCtr="0">
            <a:noAutofit/>
          </a:bodyPr>
          <a:lstStyle/>
          <a:p>
            <a:pPr marL="0" marR="0" lvl="0" indent="0" algn="ctr" rtl="0">
              <a:lnSpc>
                <a:spcPct val="100000"/>
              </a:lnSpc>
              <a:spcBef>
                <a:spcPts val="0"/>
              </a:spcBef>
              <a:spcAft>
                <a:spcPts val="0"/>
              </a:spcAft>
              <a:buClr>
                <a:schemeClr val="dk1"/>
              </a:buClr>
              <a:buSzPct val="25000"/>
              <a:buFont typeface="Calibri"/>
              <a:buNone/>
            </a:pPr>
            <a:r>
              <a:rPr lang="en-US" sz="4400" b="0" i="0" u="none" strike="noStrike" cap="none" baseline="0">
                <a:solidFill>
                  <a:srgbClr val="FF0000"/>
                </a:solidFill>
                <a:latin typeface="Calibri"/>
                <a:ea typeface="Calibri"/>
                <a:cs typeface="Calibri"/>
                <a:sym typeface="Calibri"/>
              </a:rPr>
              <a:t>Break Down for Day</a:t>
            </a:r>
          </a:p>
        </p:txBody>
      </p:sp>
      <p:sp>
        <p:nvSpPr>
          <p:cNvPr id="97" name="Shape 97"/>
          <p:cNvSpPr txBox="1">
            <a:spLocks noGrp="1"/>
          </p:cNvSpPr>
          <p:nvPr>
            <p:ph type="body" idx="1"/>
          </p:nvPr>
        </p:nvSpPr>
        <p:spPr>
          <a:xfrm>
            <a:off x="2057400" y="2057400"/>
            <a:ext cx="5181600" cy="3581399"/>
          </a:xfrm>
          <a:prstGeom prst="rect">
            <a:avLst/>
          </a:prstGeom>
          <a:noFill/>
          <a:ln>
            <a:noFill/>
          </a:ln>
        </p:spPr>
        <p:txBody>
          <a:bodyPr lIns="91425" tIns="45700" rIns="91425" bIns="45700" anchor="t" anchorCtr="0">
            <a:noAutofit/>
          </a:bodyPr>
          <a:lstStyle/>
          <a:p>
            <a:pPr marL="342900" marR="0" lvl="0" indent="-342900" algn="l" rtl="0">
              <a:lnSpc>
                <a:spcPct val="100000"/>
              </a:lnSpc>
              <a:spcBef>
                <a:spcPts val="0"/>
              </a:spcBef>
              <a:spcAft>
                <a:spcPts val="0"/>
              </a:spcAft>
              <a:buClr>
                <a:schemeClr val="dk1"/>
              </a:buClr>
              <a:buSzPct val="100000"/>
              <a:buFont typeface="Arial"/>
              <a:buChar char="•"/>
              <a:tabLst>
                <a:tab pos="3313113" algn="l"/>
              </a:tabLst>
            </a:pPr>
            <a:r>
              <a:rPr lang="en-US" sz="3200" b="0" i="0" u="none" strike="noStrike" cap="none" baseline="0" dirty="0">
                <a:solidFill>
                  <a:schemeClr val="dk1"/>
                </a:solidFill>
                <a:latin typeface="Calibri"/>
                <a:ea typeface="Calibri"/>
                <a:cs typeface="Calibri"/>
                <a:sym typeface="Calibri"/>
              </a:rPr>
              <a:t>9 AM 	</a:t>
            </a:r>
            <a:r>
              <a:rPr lang="en-US" sz="3200" b="0" i="1" u="none" strike="noStrike" cap="none" baseline="0" dirty="0" smtClean="0">
                <a:solidFill>
                  <a:schemeClr val="dk1"/>
                </a:solidFill>
                <a:latin typeface="Calibri"/>
                <a:ea typeface="Calibri"/>
                <a:cs typeface="Calibri"/>
                <a:sym typeface="Calibri"/>
              </a:rPr>
              <a:t>Begin</a:t>
            </a:r>
            <a:endParaRPr lang="en-US" sz="3200" b="0" i="1" u="none" strike="noStrike" cap="none" baseline="0" dirty="0">
              <a:solidFill>
                <a:schemeClr val="dk1"/>
              </a:solidFill>
              <a:latin typeface="Calibri"/>
              <a:ea typeface="Calibri"/>
              <a:cs typeface="Calibri"/>
              <a:sym typeface="Calibri"/>
            </a:endParaRPr>
          </a:p>
          <a:p>
            <a:pPr marL="342900" marR="0" lvl="0" indent="-342900" algn="l" rtl="0">
              <a:lnSpc>
                <a:spcPct val="100000"/>
              </a:lnSpc>
              <a:spcBef>
                <a:spcPts val="640"/>
              </a:spcBef>
              <a:spcAft>
                <a:spcPts val="0"/>
              </a:spcAft>
              <a:buClr>
                <a:schemeClr val="dk1"/>
              </a:buClr>
              <a:buSzPct val="100000"/>
              <a:buFont typeface="Arial"/>
              <a:buChar char="•"/>
              <a:tabLst>
                <a:tab pos="3313113" algn="l"/>
              </a:tabLst>
            </a:pPr>
            <a:r>
              <a:rPr lang="en-US" sz="3200" b="0" i="0" u="none" strike="noStrike" cap="none" baseline="0" dirty="0">
                <a:solidFill>
                  <a:schemeClr val="dk1"/>
                </a:solidFill>
                <a:latin typeface="Calibri"/>
                <a:ea typeface="Calibri"/>
                <a:cs typeface="Calibri"/>
                <a:sym typeface="Calibri"/>
              </a:rPr>
              <a:t>10:45 -11:00 	</a:t>
            </a:r>
            <a:r>
              <a:rPr lang="en-US" sz="3200" b="0" i="1" u="none" strike="noStrike" cap="none" baseline="0" dirty="0" smtClean="0">
                <a:solidFill>
                  <a:schemeClr val="dk1"/>
                </a:solidFill>
                <a:latin typeface="Calibri"/>
                <a:ea typeface="Calibri"/>
                <a:cs typeface="Calibri"/>
                <a:sym typeface="Calibri"/>
              </a:rPr>
              <a:t>Break</a:t>
            </a:r>
            <a:endParaRPr lang="en-US" sz="3200" b="0" i="1" u="none" strike="noStrike" cap="none" baseline="0" dirty="0">
              <a:solidFill>
                <a:schemeClr val="dk1"/>
              </a:solidFill>
              <a:latin typeface="Calibri"/>
              <a:ea typeface="Calibri"/>
              <a:cs typeface="Calibri"/>
              <a:sym typeface="Calibri"/>
            </a:endParaRPr>
          </a:p>
          <a:p>
            <a:pPr marL="342900" marR="0" lvl="0" indent="-342900" algn="l" rtl="0">
              <a:lnSpc>
                <a:spcPct val="100000"/>
              </a:lnSpc>
              <a:spcBef>
                <a:spcPts val="640"/>
              </a:spcBef>
              <a:spcAft>
                <a:spcPts val="0"/>
              </a:spcAft>
              <a:buClr>
                <a:schemeClr val="dk1"/>
              </a:buClr>
              <a:buSzPct val="100000"/>
              <a:buFont typeface="Arial"/>
              <a:buChar char="•"/>
              <a:tabLst>
                <a:tab pos="3313113" algn="l"/>
              </a:tabLst>
            </a:pPr>
            <a:r>
              <a:rPr lang="en-US" sz="3200" b="0" i="0" u="none" strike="noStrike" cap="none" baseline="0" dirty="0">
                <a:solidFill>
                  <a:schemeClr val="dk1"/>
                </a:solidFill>
                <a:latin typeface="Calibri"/>
                <a:ea typeface="Calibri"/>
                <a:cs typeface="Calibri"/>
                <a:sym typeface="Calibri"/>
              </a:rPr>
              <a:t>12:00 – 12:30 	</a:t>
            </a:r>
            <a:r>
              <a:rPr lang="en-US" sz="3200" b="0" i="1" u="none" strike="noStrike" cap="none" baseline="0" dirty="0" smtClean="0">
                <a:solidFill>
                  <a:schemeClr val="dk1"/>
                </a:solidFill>
                <a:latin typeface="Calibri"/>
                <a:ea typeface="Calibri"/>
                <a:cs typeface="Calibri"/>
                <a:sym typeface="Calibri"/>
              </a:rPr>
              <a:t>Lunch</a:t>
            </a:r>
            <a:endParaRPr lang="en-US" sz="3200" b="0" i="1" u="none" strike="noStrike" cap="none" baseline="0" dirty="0">
              <a:solidFill>
                <a:schemeClr val="dk1"/>
              </a:solidFill>
              <a:latin typeface="Calibri"/>
              <a:ea typeface="Calibri"/>
              <a:cs typeface="Calibri"/>
              <a:sym typeface="Calibri"/>
            </a:endParaRPr>
          </a:p>
          <a:p>
            <a:pPr marL="342900" marR="0" lvl="0" indent="-342900" algn="l" rtl="0">
              <a:lnSpc>
                <a:spcPct val="100000"/>
              </a:lnSpc>
              <a:spcBef>
                <a:spcPts val="640"/>
              </a:spcBef>
              <a:spcAft>
                <a:spcPts val="0"/>
              </a:spcAft>
              <a:buClr>
                <a:schemeClr val="dk1"/>
              </a:buClr>
              <a:buSzPct val="100000"/>
              <a:buFont typeface="Arial"/>
              <a:buChar char="•"/>
              <a:tabLst>
                <a:tab pos="3313113" algn="l"/>
              </a:tabLst>
            </a:pPr>
            <a:r>
              <a:rPr lang="en-US" sz="3200" b="0" i="0" u="none" strike="noStrike" cap="none" baseline="0" dirty="0">
                <a:solidFill>
                  <a:schemeClr val="dk1"/>
                </a:solidFill>
                <a:latin typeface="Calibri"/>
                <a:ea typeface="Calibri"/>
                <a:cs typeface="Calibri"/>
                <a:sym typeface="Calibri"/>
              </a:rPr>
              <a:t>1:45 – 2:00	</a:t>
            </a:r>
            <a:r>
              <a:rPr lang="en-US" sz="3200" b="0" i="1" u="none" strike="noStrike" cap="none" baseline="0" dirty="0" smtClean="0">
                <a:solidFill>
                  <a:schemeClr val="dk1"/>
                </a:solidFill>
                <a:latin typeface="Calibri"/>
                <a:ea typeface="Calibri"/>
                <a:cs typeface="Calibri"/>
                <a:sym typeface="Calibri"/>
              </a:rPr>
              <a:t>Break</a:t>
            </a:r>
            <a:endParaRPr lang="en-US" sz="3200" b="0" i="1" u="none" strike="noStrike" cap="none" baseline="0" dirty="0">
              <a:solidFill>
                <a:schemeClr val="dk1"/>
              </a:solidFill>
              <a:latin typeface="Calibri"/>
              <a:ea typeface="Calibri"/>
              <a:cs typeface="Calibri"/>
              <a:sym typeface="Calibri"/>
            </a:endParaRPr>
          </a:p>
          <a:p>
            <a:pPr marL="342900" marR="0" lvl="0" indent="-342900" algn="l" rtl="0">
              <a:lnSpc>
                <a:spcPct val="100000"/>
              </a:lnSpc>
              <a:spcBef>
                <a:spcPts val="640"/>
              </a:spcBef>
              <a:spcAft>
                <a:spcPts val="0"/>
              </a:spcAft>
              <a:buClr>
                <a:schemeClr val="dk1"/>
              </a:buClr>
              <a:buSzPct val="100000"/>
              <a:buFont typeface="Arial"/>
              <a:buChar char="•"/>
              <a:tabLst>
                <a:tab pos="3313113" algn="l"/>
              </a:tabLst>
            </a:pPr>
            <a:r>
              <a:rPr lang="en-US" sz="3200" b="0" i="0" u="none" strike="noStrike" cap="none" baseline="0" dirty="0" smtClean="0">
                <a:solidFill>
                  <a:schemeClr val="dk1"/>
                </a:solidFill>
                <a:latin typeface="Calibri"/>
                <a:ea typeface="Calibri"/>
                <a:cs typeface="Calibri"/>
                <a:sym typeface="Calibri"/>
              </a:rPr>
              <a:t>3:00 PM</a:t>
            </a:r>
            <a:r>
              <a:rPr lang="en-US" sz="3200" b="0" i="0" u="none" strike="noStrike" cap="none" baseline="0" dirty="0">
                <a:solidFill>
                  <a:schemeClr val="dk1"/>
                </a:solidFill>
                <a:latin typeface="Calibri"/>
                <a:ea typeface="Calibri"/>
                <a:cs typeface="Calibri"/>
                <a:sym typeface="Calibri"/>
              </a:rPr>
              <a:t>	</a:t>
            </a:r>
            <a:r>
              <a:rPr lang="en-US" sz="3200" b="0" i="1" strike="noStrike" cap="none" baseline="0" dirty="0" smtClean="0">
                <a:solidFill>
                  <a:schemeClr val="dk1"/>
                </a:solidFill>
                <a:latin typeface="Calibri"/>
                <a:ea typeface="Calibri"/>
                <a:cs typeface="Calibri"/>
                <a:sym typeface="Calibri"/>
              </a:rPr>
              <a:t>Conclude</a:t>
            </a:r>
            <a:endParaRPr lang="en-US" sz="3200" b="0" i="1" strike="noStrike" cap="none" baseline="0" dirty="0">
              <a:solidFill>
                <a:schemeClr val="dk1"/>
              </a:solidFill>
              <a:latin typeface="Calibri"/>
              <a:ea typeface="Calibri"/>
              <a:cs typeface="Calibri"/>
              <a:sym typeface="Calibri"/>
            </a:endParaRPr>
          </a:p>
        </p:txBody>
      </p:sp>
    </p:spTree>
  </p:cSld>
  <p:clrMapOvr>
    <a:masterClrMapping/>
  </p:clrMapOvr>
  <p:transition spd="slow">
    <p:cut/>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278"/>
        <p:cNvGrpSpPr/>
        <p:nvPr/>
      </p:nvGrpSpPr>
      <p:grpSpPr>
        <a:xfrm>
          <a:off x="0" y="0"/>
          <a:ext cx="0" cy="0"/>
          <a:chOff x="0" y="0"/>
          <a:chExt cx="0" cy="0"/>
        </a:xfrm>
      </p:grpSpPr>
      <p:sp>
        <p:nvSpPr>
          <p:cNvPr id="279" name="Shape 279"/>
          <p:cNvSpPr txBox="1">
            <a:spLocks noGrp="1"/>
          </p:cNvSpPr>
          <p:nvPr>
            <p:ph type="title"/>
          </p:nvPr>
        </p:nvSpPr>
        <p:spPr>
          <a:xfrm>
            <a:off x="5867400" y="274637"/>
            <a:ext cx="2819400" cy="5897562"/>
          </a:xfrm>
          <a:prstGeom prst="rect">
            <a:avLst/>
          </a:prstGeom>
          <a:noFill/>
          <a:ln>
            <a:noFill/>
          </a:ln>
        </p:spPr>
        <p:txBody>
          <a:bodyPr lIns="91425" tIns="45700" rIns="91425" bIns="45700" anchor="ctr" anchorCtr="0">
            <a:noAutofit/>
          </a:bodyPr>
          <a:lstStyle/>
          <a:p>
            <a:pPr marL="0" marR="0" lvl="0" indent="0" algn="l" rtl="0">
              <a:lnSpc>
                <a:spcPct val="100000"/>
              </a:lnSpc>
              <a:spcBef>
                <a:spcPts val="0"/>
              </a:spcBef>
              <a:spcAft>
                <a:spcPts val="0"/>
              </a:spcAft>
              <a:buClr>
                <a:schemeClr val="dk1"/>
              </a:buClr>
              <a:buSzPct val="25000"/>
              <a:buFont typeface="Calibri"/>
              <a:buNone/>
            </a:pPr>
            <a:r>
              <a:rPr lang="en-US" sz="2500" b="0" i="0" u="none" strike="noStrike" cap="none" baseline="0">
                <a:solidFill>
                  <a:schemeClr val="dk1"/>
                </a:solidFill>
                <a:latin typeface="Calibri"/>
                <a:ea typeface="Calibri"/>
                <a:cs typeface="Calibri"/>
                <a:sym typeface="Calibri"/>
              </a:rPr>
              <a:t>Some Start with a Data Team Survey.</a:t>
            </a:r>
            <a:br>
              <a:rPr lang="en-US" sz="2500" b="0" i="0" u="none" strike="noStrike" cap="none" baseline="0">
                <a:solidFill>
                  <a:schemeClr val="dk1"/>
                </a:solidFill>
                <a:latin typeface="Calibri"/>
                <a:ea typeface="Calibri"/>
                <a:cs typeface="Calibri"/>
                <a:sym typeface="Calibri"/>
              </a:rPr>
            </a:br>
            <a:r>
              <a:rPr lang="en-US" sz="2500" b="0" i="0" u="none" strike="noStrike" cap="none" baseline="0">
                <a:solidFill>
                  <a:schemeClr val="dk1"/>
                </a:solidFill>
                <a:latin typeface="Calibri"/>
                <a:ea typeface="Calibri"/>
                <a:cs typeface="Calibri"/>
                <a:sym typeface="Calibri"/>
              </a:rPr>
              <a:t/>
            </a:r>
            <a:br>
              <a:rPr lang="en-US" sz="2500" b="0" i="0" u="none" strike="noStrike" cap="none" baseline="0">
                <a:solidFill>
                  <a:schemeClr val="dk1"/>
                </a:solidFill>
                <a:latin typeface="Calibri"/>
                <a:ea typeface="Calibri"/>
                <a:cs typeface="Calibri"/>
                <a:sym typeface="Calibri"/>
              </a:rPr>
            </a:br>
            <a:r>
              <a:rPr lang="en-US" sz="2500" b="0" i="0" u="none" strike="noStrike" cap="none" baseline="0">
                <a:solidFill>
                  <a:schemeClr val="dk1"/>
                </a:solidFill>
                <a:latin typeface="Calibri"/>
                <a:ea typeface="Calibri"/>
                <a:cs typeface="Calibri"/>
                <a:sym typeface="Calibri"/>
              </a:rPr>
              <a:t>This focuses the team.</a:t>
            </a:r>
            <a:br>
              <a:rPr lang="en-US" sz="2500" b="0" i="0" u="none" strike="noStrike" cap="none" baseline="0">
                <a:solidFill>
                  <a:schemeClr val="dk1"/>
                </a:solidFill>
                <a:latin typeface="Calibri"/>
                <a:ea typeface="Calibri"/>
                <a:cs typeface="Calibri"/>
                <a:sym typeface="Calibri"/>
              </a:rPr>
            </a:br>
            <a:r>
              <a:rPr lang="en-US" sz="2500" b="0" i="0" u="none" strike="noStrike" cap="none" baseline="0">
                <a:solidFill>
                  <a:schemeClr val="dk1"/>
                </a:solidFill>
                <a:latin typeface="Calibri"/>
                <a:ea typeface="Calibri"/>
                <a:cs typeface="Calibri"/>
                <a:sym typeface="Calibri"/>
              </a:rPr>
              <a:t/>
            </a:r>
            <a:br>
              <a:rPr lang="en-US" sz="2500" b="0" i="0" u="none" strike="noStrike" cap="none" baseline="0">
                <a:solidFill>
                  <a:schemeClr val="dk1"/>
                </a:solidFill>
                <a:latin typeface="Calibri"/>
                <a:ea typeface="Calibri"/>
                <a:cs typeface="Calibri"/>
                <a:sym typeface="Calibri"/>
              </a:rPr>
            </a:br>
            <a:r>
              <a:rPr lang="en-US" sz="2500" b="0" i="0" u="none" strike="noStrike" cap="none" baseline="0">
                <a:solidFill>
                  <a:schemeClr val="dk1"/>
                </a:solidFill>
                <a:latin typeface="Calibri"/>
                <a:ea typeface="Calibri"/>
                <a:cs typeface="Calibri"/>
                <a:sym typeface="Calibri"/>
              </a:rPr>
              <a:t>It also helps to focus the essential or guiding questions that keep the team on track.</a:t>
            </a:r>
            <a:br>
              <a:rPr lang="en-US" sz="2500" b="0" i="0" u="none" strike="noStrike" cap="none" baseline="0">
                <a:solidFill>
                  <a:schemeClr val="dk1"/>
                </a:solidFill>
                <a:latin typeface="Calibri"/>
                <a:ea typeface="Calibri"/>
                <a:cs typeface="Calibri"/>
                <a:sym typeface="Calibri"/>
              </a:rPr>
            </a:br>
            <a:r>
              <a:rPr lang="en-US" sz="2500" b="0" i="0" u="none" strike="noStrike" cap="none" baseline="0">
                <a:solidFill>
                  <a:schemeClr val="dk1"/>
                </a:solidFill>
                <a:latin typeface="Calibri"/>
                <a:ea typeface="Calibri"/>
                <a:cs typeface="Calibri"/>
                <a:sym typeface="Calibri"/>
              </a:rPr>
              <a:t/>
            </a:r>
            <a:br>
              <a:rPr lang="en-US" sz="2500" b="0" i="0" u="none" strike="noStrike" cap="none" baseline="0">
                <a:solidFill>
                  <a:schemeClr val="dk1"/>
                </a:solidFill>
                <a:latin typeface="Calibri"/>
                <a:ea typeface="Calibri"/>
                <a:cs typeface="Calibri"/>
                <a:sym typeface="Calibri"/>
              </a:rPr>
            </a:br>
            <a:r>
              <a:rPr lang="en-US" sz="2500" b="0" i="0" u="none" strike="noStrike" cap="none" baseline="0">
                <a:solidFill>
                  <a:schemeClr val="dk1"/>
                </a:solidFill>
                <a:latin typeface="Calibri"/>
                <a:ea typeface="Calibri"/>
                <a:cs typeface="Calibri"/>
                <a:sym typeface="Calibri"/>
              </a:rPr>
              <a:t>Simply put, what is the problem of focus?</a:t>
            </a:r>
            <a:br>
              <a:rPr lang="en-US" sz="2500" b="0" i="0" u="none" strike="noStrike" cap="none" baseline="0">
                <a:solidFill>
                  <a:schemeClr val="dk1"/>
                </a:solidFill>
                <a:latin typeface="Calibri"/>
                <a:ea typeface="Calibri"/>
                <a:cs typeface="Calibri"/>
                <a:sym typeface="Calibri"/>
              </a:rPr>
            </a:br>
            <a:r>
              <a:rPr lang="en-US" sz="2500" b="0" i="0" u="none" strike="noStrike" cap="none" baseline="0">
                <a:solidFill>
                  <a:schemeClr val="dk1"/>
                </a:solidFill>
                <a:latin typeface="Calibri"/>
                <a:ea typeface="Calibri"/>
                <a:cs typeface="Calibri"/>
                <a:sym typeface="Calibri"/>
              </a:rPr>
              <a:t> </a:t>
            </a:r>
          </a:p>
        </p:txBody>
      </p:sp>
      <p:pic>
        <p:nvPicPr>
          <p:cNvPr id="280" name="Shape 280"/>
          <p:cNvPicPr preferRelativeResize="0">
            <a:picLocks noGrp="1"/>
          </p:cNvPicPr>
          <p:nvPr>
            <p:ph type="body" idx="1"/>
          </p:nvPr>
        </p:nvPicPr>
        <p:blipFill rotWithShape="1">
          <a:blip r:embed="rId3">
            <a:alphaModFix/>
          </a:blip>
          <a:srcRect l="28687" t="18519" r="30717" b="17502"/>
          <a:stretch/>
        </p:blipFill>
        <p:spPr>
          <a:xfrm>
            <a:off x="0" y="0"/>
            <a:ext cx="5614987" cy="6858000"/>
          </a:xfrm>
          <a:prstGeom prst="rect">
            <a:avLst/>
          </a:prstGeom>
          <a:noFill/>
          <a:ln>
            <a:noFill/>
          </a:ln>
        </p:spPr>
      </p:pic>
    </p:spTree>
  </p:cSld>
  <p:clrMapOvr>
    <a:masterClrMapping/>
  </p:clrMapOvr>
  <p:transition spd="slow">
    <p:cut/>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284"/>
        <p:cNvGrpSpPr/>
        <p:nvPr/>
      </p:nvGrpSpPr>
      <p:grpSpPr>
        <a:xfrm>
          <a:off x="0" y="0"/>
          <a:ext cx="0" cy="0"/>
          <a:chOff x="0" y="0"/>
          <a:chExt cx="0" cy="0"/>
        </a:xfrm>
      </p:grpSpPr>
      <p:sp>
        <p:nvSpPr>
          <p:cNvPr id="285" name="Shape 285"/>
          <p:cNvSpPr txBox="1">
            <a:spLocks noGrp="1"/>
          </p:cNvSpPr>
          <p:nvPr>
            <p:ph type="title"/>
          </p:nvPr>
        </p:nvSpPr>
        <p:spPr>
          <a:xfrm>
            <a:off x="457200" y="274637"/>
            <a:ext cx="8229600" cy="1143000"/>
          </a:xfrm>
          <a:prstGeom prst="rect">
            <a:avLst/>
          </a:prstGeom>
          <a:noFill/>
          <a:ln>
            <a:noFill/>
          </a:ln>
        </p:spPr>
        <p:txBody>
          <a:bodyPr lIns="91425" tIns="45700" rIns="91425" bIns="45700" anchor="ctr" anchorCtr="0">
            <a:noAutofit/>
          </a:bodyPr>
          <a:lstStyle/>
          <a:p>
            <a:pPr marL="0" marR="0" lvl="0" indent="0" algn="ctr" rtl="0">
              <a:lnSpc>
                <a:spcPct val="100000"/>
              </a:lnSpc>
              <a:spcBef>
                <a:spcPts val="0"/>
              </a:spcBef>
              <a:spcAft>
                <a:spcPts val="0"/>
              </a:spcAft>
              <a:buClr>
                <a:schemeClr val="dk1"/>
              </a:buClr>
              <a:buSzPct val="25000"/>
              <a:buFont typeface="Calibri"/>
              <a:buNone/>
            </a:pPr>
            <a:r>
              <a:rPr lang="en-US" sz="4400" b="1" i="0" u="none" strike="noStrike" cap="none" baseline="0">
                <a:solidFill>
                  <a:srgbClr val="FF0000"/>
                </a:solidFill>
                <a:latin typeface="Calibri"/>
                <a:ea typeface="Calibri"/>
                <a:cs typeface="Calibri"/>
                <a:sym typeface="Calibri"/>
              </a:rPr>
              <a:t>Definition of an Essential Question</a:t>
            </a:r>
          </a:p>
        </p:txBody>
      </p:sp>
      <p:sp>
        <p:nvSpPr>
          <p:cNvPr id="286" name="Shape 286"/>
          <p:cNvSpPr txBox="1">
            <a:spLocks noGrp="1"/>
          </p:cNvSpPr>
          <p:nvPr>
            <p:ph type="body" idx="1"/>
          </p:nvPr>
        </p:nvSpPr>
        <p:spPr>
          <a:xfrm>
            <a:off x="457200" y="2209800"/>
            <a:ext cx="8229600" cy="3916362"/>
          </a:xfrm>
          <a:prstGeom prst="rect">
            <a:avLst/>
          </a:prstGeom>
          <a:noFill/>
          <a:ln>
            <a:noFill/>
          </a:ln>
        </p:spPr>
        <p:txBody>
          <a:bodyPr lIns="91425" tIns="45700" rIns="91425" bIns="45700" anchor="t" anchorCtr="0">
            <a:noAutofit/>
          </a:bodyPr>
          <a:lstStyle/>
          <a:p>
            <a:pPr marL="342900" marR="0" lvl="0" indent="-342900" algn="ctr" rtl="0">
              <a:lnSpc>
                <a:spcPct val="100000"/>
              </a:lnSpc>
              <a:spcBef>
                <a:spcPts val="0"/>
              </a:spcBef>
              <a:spcAft>
                <a:spcPts val="0"/>
              </a:spcAft>
              <a:buClr>
                <a:schemeClr val="dk1"/>
              </a:buClr>
              <a:buSzPct val="25000"/>
              <a:buFont typeface="Calibri"/>
              <a:buNone/>
            </a:pPr>
            <a:r>
              <a:rPr lang="en-US" sz="3200" b="0" i="0" u="none" strike="noStrike" cap="none" baseline="0">
                <a:solidFill>
                  <a:schemeClr val="dk1"/>
                </a:solidFill>
                <a:latin typeface="Calibri"/>
                <a:ea typeface="Calibri"/>
                <a:cs typeface="Calibri"/>
                <a:sym typeface="Calibri"/>
              </a:rPr>
              <a:t>"A guiding question is the fundamental query that directs the search for understanding." </a:t>
            </a:r>
          </a:p>
          <a:p>
            <a:pPr marL="342900" marR="0" lvl="0" indent="-342900" algn="ctr" rtl="0">
              <a:lnSpc>
                <a:spcPct val="100000"/>
              </a:lnSpc>
              <a:spcBef>
                <a:spcPts val="640"/>
              </a:spcBef>
              <a:spcAft>
                <a:spcPts val="0"/>
              </a:spcAft>
              <a:buClr>
                <a:schemeClr val="dk1"/>
              </a:buClr>
              <a:buFont typeface="Calibri"/>
              <a:buNone/>
            </a:pPr>
            <a:endParaRPr sz="3200" b="0" i="0" u="none" strike="noStrike" cap="none" baseline="0">
              <a:solidFill>
                <a:schemeClr val="dk1"/>
              </a:solidFill>
              <a:latin typeface="Calibri"/>
              <a:ea typeface="Calibri"/>
              <a:cs typeface="Calibri"/>
              <a:sym typeface="Calibri"/>
            </a:endParaRPr>
          </a:p>
          <a:p>
            <a:pPr marL="342900" marR="0" lvl="0" indent="-342900" algn="ctr" rtl="0">
              <a:lnSpc>
                <a:spcPct val="100000"/>
              </a:lnSpc>
              <a:spcBef>
                <a:spcPts val="640"/>
              </a:spcBef>
              <a:spcAft>
                <a:spcPts val="0"/>
              </a:spcAft>
              <a:buClr>
                <a:schemeClr val="dk1"/>
              </a:buClr>
              <a:buSzPct val="25000"/>
              <a:buFont typeface="Calibri"/>
              <a:buNone/>
            </a:pPr>
            <a:r>
              <a:rPr lang="en-US" sz="3200" b="0" i="1" u="none" strike="noStrike" cap="none" baseline="0">
                <a:solidFill>
                  <a:srgbClr val="3D85C6"/>
                </a:solidFill>
                <a:latin typeface="Calibri"/>
                <a:ea typeface="Calibri"/>
                <a:cs typeface="Calibri"/>
                <a:sym typeface="Calibri"/>
              </a:rPr>
              <a:t>Guiding questions help provide focus.</a:t>
            </a:r>
          </a:p>
        </p:txBody>
      </p:sp>
    </p:spTree>
  </p:cSld>
  <p:clrMapOvr>
    <a:masterClrMapping/>
  </p:clrMapOvr>
  <p:transition spd="slow">
    <p:cut/>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290"/>
        <p:cNvGrpSpPr/>
        <p:nvPr/>
      </p:nvGrpSpPr>
      <p:grpSpPr>
        <a:xfrm>
          <a:off x="0" y="0"/>
          <a:ext cx="0" cy="0"/>
          <a:chOff x="0" y="0"/>
          <a:chExt cx="0" cy="0"/>
        </a:xfrm>
      </p:grpSpPr>
      <p:sp>
        <p:nvSpPr>
          <p:cNvPr id="291" name="Shape 291"/>
          <p:cNvSpPr txBox="1">
            <a:spLocks noGrp="1"/>
          </p:cNvSpPr>
          <p:nvPr>
            <p:ph type="title"/>
          </p:nvPr>
        </p:nvSpPr>
        <p:spPr>
          <a:xfrm>
            <a:off x="457200" y="274637"/>
            <a:ext cx="8229600" cy="1143000"/>
          </a:xfrm>
          <a:prstGeom prst="rect">
            <a:avLst/>
          </a:prstGeom>
          <a:noFill/>
          <a:ln>
            <a:noFill/>
          </a:ln>
        </p:spPr>
        <p:txBody>
          <a:bodyPr lIns="91425" tIns="45700" rIns="91425" bIns="45700" anchor="ctr" anchorCtr="0">
            <a:noAutofit/>
          </a:bodyPr>
          <a:lstStyle/>
          <a:p>
            <a:pPr marL="0" marR="0" lvl="0" indent="0" algn="ctr" rtl="0">
              <a:lnSpc>
                <a:spcPct val="100000"/>
              </a:lnSpc>
              <a:spcBef>
                <a:spcPts val="0"/>
              </a:spcBef>
              <a:spcAft>
                <a:spcPts val="0"/>
              </a:spcAft>
              <a:buClr>
                <a:schemeClr val="dk1"/>
              </a:buClr>
              <a:buSzPct val="25000"/>
              <a:buFont typeface="Calibri"/>
              <a:buNone/>
            </a:pPr>
            <a:r>
              <a:rPr lang="en-US" sz="4000" b="1" i="0" u="none" strike="noStrike" cap="none" baseline="0">
                <a:solidFill>
                  <a:srgbClr val="FF0000"/>
                </a:solidFill>
                <a:latin typeface="Calibri"/>
                <a:ea typeface="Calibri"/>
                <a:cs typeface="Calibri"/>
                <a:sym typeface="Calibri"/>
              </a:rPr>
              <a:t>What do Guiding Questions Look Like?</a:t>
            </a:r>
          </a:p>
        </p:txBody>
      </p:sp>
      <p:sp>
        <p:nvSpPr>
          <p:cNvPr id="292" name="Shape 292"/>
          <p:cNvSpPr txBox="1">
            <a:spLocks noGrp="1"/>
          </p:cNvSpPr>
          <p:nvPr>
            <p:ph type="body" idx="1"/>
          </p:nvPr>
        </p:nvSpPr>
        <p:spPr>
          <a:xfrm>
            <a:off x="457200" y="1600200"/>
            <a:ext cx="4038599" cy="4525961"/>
          </a:xfrm>
          <a:prstGeom prst="rect">
            <a:avLst/>
          </a:prstGeom>
          <a:noFill/>
          <a:ln>
            <a:noFill/>
          </a:ln>
        </p:spPr>
        <p:txBody>
          <a:bodyPr lIns="91425" tIns="45700" rIns="91425" bIns="45700" anchor="t" anchorCtr="0">
            <a:noAutofit/>
          </a:bodyPr>
          <a:lstStyle/>
          <a:p>
            <a:pPr marL="342900" marR="0" lvl="0" indent="-342900" algn="l" rtl="0">
              <a:lnSpc>
                <a:spcPct val="80000"/>
              </a:lnSpc>
              <a:spcBef>
                <a:spcPts val="0"/>
              </a:spcBef>
              <a:spcAft>
                <a:spcPts val="0"/>
              </a:spcAft>
              <a:buClr>
                <a:schemeClr val="dk1"/>
              </a:buClr>
              <a:buSzPct val="25000"/>
              <a:buFont typeface="Calibri"/>
              <a:buNone/>
            </a:pPr>
            <a:r>
              <a:rPr lang="en-US" sz="2000" b="1" i="0" u="none" strike="noStrike" cap="none" baseline="0">
                <a:solidFill>
                  <a:srgbClr val="0B5394"/>
                </a:solidFill>
                <a:latin typeface="Calibri"/>
                <a:ea typeface="Calibri"/>
                <a:cs typeface="Calibri"/>
                <a:sym typeface="Calibri"/>
              </a:rPr>
              <a:t>CHARACTERISTICS</a:t>
            </a:r>
            <a:r>
              <a:rPr lang="en-US" sz="1500" b="0" i="0" u="none" strike="noStrike" cap="none" baseline="0">
                <a:solidFill>
                  <a:srgbClr val="0B5394"/>
                </a:solidFill>
                <a:latin typeface="Calibri"/>
                <a:ea typeface="Calibri"/>
                <a:cs typeface="Calibri"/>
                <a:sym typeface="Calibri"/>
              </a:rPr>
              <a:t>:</a:t>
            </a:r>
          </a:p>
          <a:p>
            <a:pPr marL="342900" marR="0" lvl="0" indent="-247650" algn="l" rtl="0">
              <a:lnSpc>
                <a:spcPct val="80000"/>
              </a:lnSpc>
              <a:spcBef>
                <a:spcPts val="300"/>
              </a:spcBef>
              <a:spcAft>
                <a:spcPts val="0"/>
              </a:spcAft>
              <a:buClr>
                <a:schemeClr val="dk1"/>
              </a:buClr>
              <a:buFont typeface="Arial"/>
              <a:buNone/>
            </a:pPr>
            <a:endParaRPr sz="1500" b="0" i="0" u="none" strike="noStrike" cap="none" baseline="0">
              <a:solidFill>
                <a:schemeClr val="dk1"/>
              </a:solidFill>
              <a:latin typeface="Calibri"/>
              <a:ea typeface="Calibri"/>
              <a:cs typeface="Calibri"/>
              <a:sym typeface="Calibri"/>
            </a:endParaRPr>
          </a:p>
          <a:p>
            <a:pPr marL="342900" marR="0" lvl="0" indent="-342900" algn="l" rtl="0">
              <a:lnSpc>
                <a:spcPct val="80000"/>
              </a:lnSpc>
              <a:spcBef>
                <a:spcPts val="300"/>
              </a:spcBef>
              <a:spcAft>
                <a:spcPts val="0"/>
              </a:spcAft>
              <a:buClr>
                <a:schemeClr val="dk1"/>
              </a:buClr>
              <a:buSzPct val="100000"/>
              <a:buFont typeface="Arial"/>
              <a:buChar char="•"/>
            </a:pPr>
            <a:r>
              <a:rPr lang="en-US" sz="1500" b="0" i="0" u="none" strike="noStrike" cap="none" baseline="0">
                <a:solidFill>
                  <a:schemeClr val="dk1"/>
                </a:solidFill>
                <a:latin typeface="Calibri"/>
                <a:ea typeface="Calibri"/>
                <a:cs typeface="Calibri"/>
                <a:sym typeface="Calibri"/>
              </a:rPr>
              <a:t>Good guiding questions are open-ended yet focus inquiry on a specific topic.</a:t>
            </a:r>
          </a:p>
          <a:p>
            <a:pPr marL="342900" marR="0" lvl="0" indent="-247650" algn="l" rtl="0">
              <a:lnSpc>
                <a:spcPct val="80000"/>
              </a:lnSpc>
              <a:spcBef>
                <a:spcPts val="300"/>
              </a:spcBef>
              <a:spcAft>
                <a:spcPts val="0"/>
              </a:spcAft>
              <a:buClr>
                <a:schemeClr val="dk1"/>
              </a:buClr>
              <a:buFont typeface="Arial"/>
              <a:buNone/>
            </a:pPr>
            <a:endParaRPr sz="1500" b="0" i="0" u="none" strike="noStrike" cap="none" baseline="0">
              <a:solidFill>
                <a:schemeClr val="dk1"/>
              </a:solidFill>
              <a:latin typeface="Calibri"/>
              <a:ea typeface="Calibri"/>
              <a:cs typeface="Calibri"/>
              <a:sym typeface="Calibri"/>
            </a:endParaRPr>
          </a:p>
          <a:p>
            <a:pPr marL="342900" marR="0" lvl="0" indent="-342900" algn="l" rtl="0">
              <a:lnSpc>
                <a:spcPct val="80000"/>
              </a:lnSpc>
              <a:spcBef>
                <a:spcPts val="300"/>
              </a:spcBef>
              <a:spcAft>
                <a:spcPts val="0"/>
              </a:spcAft>
              <a:buClr>
                <a:schemeClr val="dk1"/>
              </a:buClr>
              <a:buSzPct val="100000"/>
              <a:buFont typeface="Arial"/>
              <a:buChar char="•"/>
            </a:pPr>
            <a:r>
              <a:rPr lang="en-US" sz="1500" b="0" i="0" u="none" strike="noStrike" cap="none" baseline="0">
                <a:solidFill>
                  <a:schemeClr val="dk1"/>
                </a:solidFill>
                <a:latin typeface="Calibri"/>
                <a:ea typeface="Calibri"/>
                <a:cs typeface="Calibri"/>
                <a:sym typeface="Calibri"/>
              </a:rPr>
              <a:t>Guiding questions are non-judgmental, but answering them requires high-level cognitive work.</a:t>
            </a:r>
          </a:p>
          <a:p>
            <a:pPr marL="342900" marR="0" lvl="0" indent="-247650" algn="l" rtl="0">
              <a:lnSpc>
                <a:spcPct val="80000"/>
              </a:lnSpc>
              <a:spcBef>
                <a:spcPts val="300"/>
              </a:spcBef>
              <a:spcAft>
                <a:spcPts val="0"/>
              </a:spcAft>
              <a:buClr>
                <a:schemeClr val="dk1"/>
              </a:buClr>
              <a:buFont typeface="Arial"/>
              <a:buNone/>
            </a:pPr>
            <a:endParaRPr sz="1500" b="0" i="0" u="none" strike="noStrike" cap="none" baseline="0">
              <a:solidFill>
                <a:schemeClr val="dk1"/>
              </a:solidFill>
              <a:latin typeface="Calibri"/>
              <a:ea typeface="Calibri"/>
              <a:cs typeface="Calibri"/>
              <a:sym typeface="Calibri"/>
            </a:endParaRPr>
          </a:p>
          <a:p>
            <a:pPr marL="342900" marR="0" lvl="0" indent="-342900" algn="l" rtl="0">
              <a:lnSpc>
                <a:spcPct val="80000"/>
              </a:lnSpc>
              <a:spcBef>
                <a:spcPts val="300"/>
              </a:spcBef>
              <a:spcAft>
                <a:spcPts val="0"/>
              </a:spcAft>
              <a:buClr>
                <a:schemeClr val="dk1"/>
              </a:buClr>
              <a:buSzPct val="100000"/>
              <a:buFont typeface="Arial"/>
              <a:buChar char="•"/>
            </a:pPr>
            <a:r>
              <a:rPr lang="en-US" sz="1500" b="0" i="0" u="none" strike="noStrike" cap="none" baseline="0">
                <a:solidFill>
                  <a:schemeClr val="dk1"/>
                </a:solidFill>
                <a:latin typeface="Calibri"/>
                <a:ea typeface="Calibri"/>
                <a:cs typeface="Calibri"/>
                <a:sym typeface="Calibri"/>
              </a:rPr>
              <a:t>Good guiding questions contain emotive force and intellectual bite.</a:t>
            </a:r>
          </a:p>
          <a:p>
            <a:pPr marL="342900" marR="0" lvl="0" indent="-247650" algn="l" rtl="0">
              <a:lnSpc>
                <a:spcPct val="80000"/>
              </a:lnSpc>
              <a:spcBef>
                <a:spcPts val="300"/>
              </a:spcBef>
              <a:spcAft>
                <a:spcPts val="0"/>
              </a:spcAft>
              <a:buClr>
                <a:schemeClr val="dk1"/>
              </a:buClr>
              <a:buFont typeface="Arial"/>
              <a:buNone/>
            </a:pPr>
            <a:endParaRPr sz="1500" b="0" i="0" u="none" strike="noStrike" cap="none" baseline="0">
              <a:solidFill>
                <a:schemeClr val="dk1"/>
              </a:solidFill>
              <a:latin typeface="Calibri"/>
              <a:ea typeface="Calibri"/>
              <a:cs typeface="Calibri"/>
              <a:sym typeface="Calibri"/>
            </a:endParaRPr>
          </a:p>
          <a:p>
            <a:pPr marL="342900" marR="0" lvl="0" indent="-342900" algn="l" rtl="0">
              <a:lnSpc>
                <a:spcPct val="80000"/>
              </a:lnSpc>
              <a:spcBef>
                <a:spcPts val="300"/>
              </a:spcBef>
              <a:spcAft>
                <a:spcPts val="0"/>
              </a:spcAft>
              <a:buClr>
                <a:schemeClr val="dk1"/>
              </a:buClr>
              <a:buSzPct val="100000"/>
              <a:buFont typeface="Arial"/>
              <a:buChar char="•"/>
            </a:pPr>
            <a:r>
              <a:rPr lang="en-US" sz="1500" b="0" i="0" u="none" strike="noStrike" cap="none" baseline="0">
                <a:solidFill>
                  <a:schemeClr val="dk1"/>
                </a:solidFill>
                <a:latin typeface="Calibri"/>
                <a:ea typeface="Calibri"/>
                <a:cs typeface="Calibri"/>
                <a:sym typeface="Calibri"/>
              </a:rPr>
              <a:t>Guiding questions are succinct. They contain few words but demand a lot.</a:t>
            </a:r>
          </a:p>
        </p:txBody>
      </p:sp>
      <p:sp>
        <p:nvSpPr>
          <p:cNvPr id="293" name="Shape 293"/>
          <p:cNvSpPr txBox="1">
            <a:spLocks noGrp="1"/>
          </p:cNvSpPr>
          <p:nvPr>
            <p:ph type="body" idx="2"/>
          </p:nvPr>
        </p:nvSpPr>
        <p:spPr>
          <a:xfrm>
            <a:off x="4648200" y="1600200"/>
            <a:ext cx="4343400" cy="4525961"/>
          </a:xfrm>
          <a:prstGeom prst="rect">
            <a:avLst/>
          </a:prstGeom>
          <a:noFill/>
          <a:ln>
            <a:noFill/>
          </a:ln>
        </p:spPr>
        <p:txBody>
          <a:bodyPr lIns="91425" tIns="45700" rIns="91425" bIns="45700" anchor="t" anchorCtr="0">
            <a:noAutofit/>
          </a:bodyPr>
          <a:lstStyle/>
          <a:p>
            <a:pPr marL="342900" marR="0" lvl="0" indent="-342900" algn="l" rtl="0">
              <a:lnSpc>
                <a:spcPct val="80000"/>
              </a:lnSpc>
              <a:spcBef>
                <a:spcPts val="0"/>
              </a:spcBef>
              <a:spcAft>
                <a:spcPts val="0"/>
              </a:spcAft>
              <a:buClr>
                <a:schemeClr val="dk1"/>
              </a:buClr>
              <a:buSzPct val="25000"/>
              <a:buFont typeface="Calibri"/>
              <a:buNone/>
            </a:pPr>
            <a:r>
              <a:rPr lang="en-US" sz="2300" b="1" i="0" u="none" strike="noStrike" cap="none" baseline="0">
                <a:solidFill>
                  <a:srgbClr val="0B5394"/>
                </a:solidFill>
                <a:latin typeface="Calibri"/>
                <a:ea typeface="Calibri"/>
                <a:cs typeface="Calibri"/>
                <a:sym typeface="Calibri"/>
              </a:rPr>
              <a:t>ADVICE FOR DEVELOPING GOOD GUIDING QUESTIONS:</a:t>
            </a:r>
          </a:p>
          <a:p>
            <a:pPr marL="342900" marR="0" lvl="0" indent="-247650" algn="l" rtl="0">
              <a:lnSpc>
                <a:spcPct val="80000"/>
              </a:lnSpc>
              <a:spcBef>
                <a:spcPts val="300"/>
              </a:spcBef>
              <a:spcAft>
                <a:spcPts val="0"/>
              </a:spcAft>
              <a:buClr>
                <a:schemeClr val="dk1"/>
              </a:buClr>
              <a:buFont typeface="Arial"/>
              <a:buNone/>
            </a:pPr>
            <a:endParaRPr sz="1500" b="0" i="0" u="none" strike="noStrike" cap="none" baseline="0">
              <a:solidFill>
                <a:srgbClr val="0B5394"/>
              </a:solidFill>
              <a:latin typeface="Calibri"/>
              <a:ea typeface="Calibri"/>
              <a:cs typeface="Calibri"/>
              <a:sym typeface="Calibri"/>
            </a:endParaRPr>
          </a:p>
          <a:p>
            <a:pPr marL="342900" marR="0" lvl="0" indent="-342900" algn="l" rtl="0">
              <a:lnSpc>
                <a:spcPct val="80000"/>
              </a:lnSpc>
              <a:spcBef>
                <a:spcPts val="300"/>
              </a:spcBef>
              <a:spcAft>
                <a:spcPts val="0"/>
              </a:spcAft>
              <a:buClr>
                <a:schemeClr val="dk1"/>
              </a:buClr>
              <a:buSzPct val="100000"/>
              <a:buFont typeface="Arial"/>
              <a:buChar char="•"/>
            </a:pPr>
            <a:r>
              <a:rPr lang="en-US" sz="1500" b="0" i="0" u="none" strike="noStrike" cap="none" baseline="0">
                <a:solidFill>
                  <a:schemeClr val="dk1"/>
                </a:solidFill>
                <a:latin typeface="Calibri"/>
                <a:ea typeface="Calibri"/>
                <a:cs typeface="Calibri"/>
                <a:sym typeface="Calibri"/>
              </a:rPr>
              <a:t>Determine the theme or concept you want to explore.</a:t>
            </a:r>
          </a:p>
          <a:p>
            <a:pPr marL="342900" marR="0" lvl="0" indent="-247650" algn="l" rtl="0">
              <a:lnSpc>
                <a:spcPct val="80000"/>
              </a:lnSpc>
              <a:spcBef>
                <a:spcPts val="300"/>
              </a:spcBef>
              <a:spcAft>
                <a:spcPts val="0"/>
              </a:spcAft>
              <a:buClr>
                <a:schemeClr val="dk1"/>
              </a:buClr>
              <a:buFont typeface="Arial"/>
              <a:buNone/>
            </a:pPr>
            <a:endParaRPr sz="1500" b="0" i="0" u="none" strike="noStrike" cap="none" baseline="0">
              <a:solidFill>
                <a:schemeClr val="dk1"/>
              </a:solidFill>
              <a:latin typeface="Calibri"/>
              <a:ea typeface="Calibri"/>
              <a:cs typeface="Calibri"/>
              <a:sym typeface="Calibri"/>
            </a:endParaRPr>
          </a:p>
          <a:p>
            <a:pPr marL="342900" marR="0" lvl="0" indent="-342900" algn="l" rtl="0">
              <a:lnSpc>
                <a:spcPct val="80000"/>
              </a:lnSpc>
              <a:spcBef>
                <a:spcPts val="300"/>
              </a:spcBef>
              <a:spcAft>
                <a:spcPts val="0"/>
              </a:spcAft>
              <a:buClr>
                <a:schemeClr val="dk1"/>
              </a:buClr>
              <a:buSzPct val="100000"/>
              <a:buFont typeface="Arial"/>
              <a:buChar char="•"/>
            </a:pPr>
            <a:r>
              <a:rPr lang="en-US" sz="1500" b="0" i="0" u="none" strike="noStrike" cap="none" baseline="0">
                <a:solidFill>
                  <a:schemeClr val="dk1"/>
                </a:solidFill>
                <a:latin typeface="Calibri"/>
                <a:ea typeface="Calibri"/>
                <a:cs typeface="Calibri"/>
                <a:sym typeface="Calibri"/>
              </a:rPr>
              <a:t>Brainstorm a list of questions you believe might cause your to think about the topic but that don't dictate conclusions or limit possible directions of investigation. Wait to evaluate and refine the list until you have several possibilities.</a:t>
            </a:r>
          </a:p>
          <a:p>
            <a:pPr marL="342900" marR="0" lvl="0" indent="-247650" algn="l" rtl="0">
              <a:lnSpc>
                <a:spcPct val="80000"/>
              </a:lnSpc>
              <a:spcBef>
                <a:spcPts val="300"/>
              </a:spcBef>
              <a:spcAft>
                <a:spcPts val="0"/>
              </a:spcAft>
              <a:buClr>
                <a:schemeClr val="dk1"/>
              </a:buClr>
              <a:buFont typeface="Arial"/>
              <a:buNone/>
            </a:pPr>
            <a:endParaRPr sz="1500" b="0" i="0" u="none" strike="noStrike" cap="none" baseline="0">
              <a:solidFill>
                <a:schemeClr val="dk1"/>
              </a:solidFill>
              <a:latin typeface="Calibri"/>
              <a:ea typeface="Calibri"/>
              <a:cs typeface="Calibri"/>
              <a:sym typeface="Calibri"/>
            </a:endParaRPr>
          </a:p>
          <a:p>
            <a:pPr marL="342900" marR="0" lvl="0" indent="-342900" algn="l" rtl="0">
              <a:lnSpc>
                <a:spcPct val="80000"/>
              </a:lnSpc>
              <a:spcBef>
                <a:spcPts val="300"/>
              </a:spcBef>
              <a:spcAft>
                <a:spcPts val="0"/>
              </a:spcAft>
              <a:buClr>
                <a:schemeClr val="dk1"/>
              </a:buClr>
              <a:buSzPct val="100000"/>
              <a:buFont typeface="Arial"/>
              <a:buChar char="•"/>
            </a:pPr>
            <a:r>
              <a:rPr lang="en-US" sz="1500" b="0" i="0" u="none" strike="noStrike" cap="none" baseline="0">
                <a:solidFill>
                  <a:schemeClr val="dk1"/>
                </a:solidFill>
                <a:latin typeface="Calibri"/>
                <a:ea typeface="Calibri"/>
                <a:cs typeface="Calibri"/>
                <a:sym typeface="Calibri"/>
              </a:rPr>
              <a:t>The question must allow for multiple avenues and perspectives.</a:t>
            </a:r>
          </a:p>
          <a:p>
            <a:pPr marL="342900" marR="0" lvl="0" indent="-247650" algn="l" rtl="0">
              <a:lnSpc>
                <a:spcPct val="80000"/>
              </a:lnSpc>
              <a:spcBef>
                <a:spcPts val="300"/>
              </a:spcBef>
              <a:spcAft>
                <a:spcPts val="0"/>
              </a:spcAft>
              <a:buClr>
                <a:schemeClr val="dk1"/>
              </a:buClr>
              <a:buFont typeface="Arial"/>
              <a:buNone/>
            </a:pPr>
            <a:endParaRPr sz="1500" b="0" i="0" u="none" strike="noStrike" cap="none" baseline="0">
              <a:solidFill>
                <a:schemeClr val="dk1"/>
              </a:solidFill>
              <a:latin typeface="Calibri"/>
              <a:ea typeface="Calibri"/>
              <a:cs typeface="Calibri"/>
              <a:sym typeface="Calibri"/>
            </a:endParaRPr>
          </a:p>
          <a:p>
            <a:pPr marL="342900" marR="0" lvl="0" indent="-342900" algn="l" rtl="0">
              <a:lnSpc>
                <a:spcPct val="80000"/>
              </a:lnSpc>
              <a:spcBef>
                <a:spcPts val="300"/>
              </a:spcBef>
              <a:spcAft>
                <a:spcPts val="0"/>
              </a:spcAft>
              <a:buClr>
                <a:schemeClr val="dk1"/>
              </a:buClr>
              <a:buSzPct val="100000"/>
              <a:buFont typeface="Arial"/>
              <a:buChar char="•"/>
            </a:pPr>
            <a:r>
              <a:rPr lang="en-US" sz="1500" b="0" i="0" u="none" strike="noStrike" cap="none" baseline="0">
                <a:solidFill>
                  <a:schemeClr val="dk1"/>
                </a:solidFill>
                <a:latin typeface="Calibri"/>
                <a:ea typeface="Calibri"/>
                <a:cs typeface="Calibri"/>
                <a:sym typeface="Calibri"/>
              </a:rPr>
              <a:t>Consider the six queries that newspapers answer: who, what, when, where, how, and why.</a:t>
            </a:r>
          </a:p>
        </p:txBody>
      </p:sp>
    </p:spTree>
  </p:cSld>
  <p:clrMapOvr>
    <a:masterClrMapping/>
  </p:clrMapOvr>
  <p:transition spd="slow">
    <p:cut/>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297"/>
        <p:cNvGrpSpPr/>
        <p:nvPr/>
      </p:nvGrpSpPr>
      <p:grpSpPr>
        <a:xfrm>
          <a:off x="0" y="0"/>
          <a:ext cx="0" cy="0"/>
          <a:chOff x="0" y="0"/>
          <a:chExt cx="0" cy="0"/>
        </a:xfrm>
      </p:grpSpPr>
      <p:sp>
        <p:nvSpPr>
          <p:cNvPr id="298" name="Shape 298"/>
          <p:cNvSpPr txBox="1">
            <a:spLocks noGrp="1"/>
          </p:cNvSpPr>
          <p:nvPr>
            <p:ph type="title"/>
          </p:nvPr>
        </p:nvSpPr>
        <p:spPr>
          <a:xfrm>
            <a:off x="457200" y="181052"/>
            <a:ext cx="8229600" cy="900000"/>
          </a:xfrm>
          <a:prstGeom prst="rect">
            <a:avLst/>
          </a:prstGeom>
          <a:noFill/>
          <a:ln>
            <a:noFill/>
          </a:ln>
        </p:spPr>
        <p:txBody>
          <a:bodyPr lIns="91425" tIns="45700" rIns="91425" bIns="45700" anchor="ctr" anchorCtr="0">
            <a:noAutofit/>
          </a:bodyPr>
          <a:lstStyle/>
          <a:p>
            <a:pPr marL="0" marR="0" lvl="0" indent="0" algn="ctr" rtl="0">
              <a:lnSpc>
                <a:spcPct val="100000"/>
              </a:lnSpc>
              <a:spcBef>
                <a:spcPts val="0"/>
              </a:spcBef>
              <a:spcAft>
                <a:spcPts val="0"/>
              </a:spcAft>
              <a:buClr>
                <a:schemeClr val="dk1"/>
              </a:buClr>
              <a:buSzPct val="25000"/>
              <a:buFont typeface="Calibri"/>
              <a:buNone/>
            </a:pPr>
            <a:r>
              <a:rPr lang="en-US" sz="4400" b="1" i="0" u="none" strike="noStrike" cap="none" baseline="0">
                <a:solidFill>
                  <a:srgbClr val="FF0000"/>
                </a:solidFill>
                <a:latin typeface="Calibri"/>
                <a:ea typeface="Calibri"/>
                <a:cs typeface="Calibri"/>
                <a:sym typeface="Calibri"/>
              </a:rPr>
              <a:t>Sample Guiding Questions</a:t>
            </a:r>
          </a:p>
        </p:txBody>
      </p:sp>
      <p:sp>
        <p:nvSpPr>
          <p:cNvPr id="299" name="Shape 299"/>
          <p:cNvSpPr txBox="1">
            <a:spLocks noGrp="1"/>
          </p:cNvSpPr>
          <p:nvPr>
            <p:ph type="body" idx="1"/>
          </p:nvPr>
        </p:nvSpPr>
        <p:spPr>
          <a:xfrm>
            <a:off x="215025" y="1007300"/>
            <a:ext cx="4343400" cy="5319300"/>
          </a:xfrm>
          <a:prstGeom prst="rect">
            <a:avLst/>
          </a:prstGeom>
          <a:noFill/>
          <a:ln>
            <a:noFill/>
          </a:ln>
        </p:spPr>
        <p:txBody>
          <a:bodyPr lIns="91425" tIns="45700" rIns="91425" bIns="45700" anchor="t" anchorCtr="0">
            <a:noAutofit/>
          </a:bodyPr>
          <a:lstStyle/>
          <a:p>
            <a:pPr marL="342900" marR="0" lvl="0" indent="-342900" algn="l" rtl="0">
              <a:lnSpc>
                <a:spcPct val="80000"/>
              </a:lnSpc>
              <a:spcBef>
                <a:spcPts val="0"/>
              </a:spcBef>
              <a:spcAft>
                <a:spcPts val="0"/>
              </a:spcAft>
              <a:buClr>
                <a:schemeClr val="dk1"/>
              </a:buClr>
              <a:buSzPct val="25000"/>
              <a:buFont typeface="Calibri"/>
              <a:buNone/>
            </a:pPr>
            <a:r>
              <a:rPr lang="en-US" sz="1400" b="1" i="0" u="none" strike="noStrike" cap="none" baseline="0">
                <a:solidFill>
                  <a:srgbClr val="FF0000"/>
                </a:solidFill>
                <a:latin typeface="Calibri"/>
                <a:ea typeface="Calibri"/>
                <a:cs typeface="Calibri"/>
                <a:sym typeface="Calibri"/>
              </a:rPr>
              <a:t>SAMPLE GUIDING QUESTIONS for DATA STUDY:</a:t>
            </a:r>
          </a:p>
          <a:p>
            <a:pPr marL="342900" marR="0" lvl="0" indent="-342900" algn="l" rtl="0">
              <a:lnSpc>
                <a:spcPct val="80000"/>
              </a:lnSpc>
              <a:spcBef>
                <a:spcPts val="280"/>
              </a:spcBef>
              <a:spcAft>
                <a:spcPts val="0"/>
              </a:spcAft>
              <a:buClr>
                <a:schemeClr val="dk1"/>
              </a:buClr>
              <a:buFont typeface="Calibri"/>
              <a:buNone/>
            </a:pPr>
            <a:endParaRPr sz="1400" b="1" i="0" u="none" strike="noStrike" cap="none" baseline="0">
              <a:solidFill>
                <a:schemeClr val="dk1"/>
              </a:solidFill>
              <a:latin typeface="Calibri"/>
              <a:ea typeface="Calibri"/>
              <a:cs typeface="Calibri"/>
              <a:sym typeface="Calibri"/>
            </a:endParaRPr>
          </a:p>
          <a:p>
            <a:pPr marL="342900" marR="0" lvl="0" indent="-342900" algn="l" rtl="0">
              <a:lnSpc>
                <a:spcPct val="80000"/>
              </a:lnSpc>
              <a:spcBef>
                <a:spcPts val="280"/>
              </a:spcBef>
              <a:spcAft>
                <a:spcPts val="0"/>
              </a:spcAft>
              <a:buClr>
                <a:schemeClr val="dk1"/>
              </a:buClr>
              <a:buSzPct val="100000"/>
              <a:buFont typeface="Arial"/>
              <a:buChar char="•"/>
            </a:pPr>
            <a:r>
              <a:rPr lang="en-US" sz="1400" b="1" i="0" u="none" strike="noStrike" cap="none" baseline="0">
                <a:solidFill>
                  <a:schemeClr val="dk1"/>
                </a:solidFill>
                <a:latin typeface="Calibri"/>
                <a:ea typeface="Calibri"/>
                <a:cs typeface="Calibri"/>
                <a:sym typeface="Calibri"/>
              </a:rPr>
              <a:t>How do student outcomes differ by demographics, programs, and schools?</a:t>
            </a:r>
          </a:p>
          <a:p>
            <a:pPr marL="342900" marR="0" lvl="0" indent="-254000" algn="l" rtl="0">
              <a:lnSpc>
                <a:spcPct val="80000"/>
              </a:lnSpc>
              <a:spcBef>
                <a:spcPts val="280"/>
              </a:spcBef>
              <a:spcAft>
                <a:spcPts val="0"/>
              </a:spcAft>
              <a:buClr>
                <a:schemeClr val="dk1"/>
              </a:buClr>
              <a:buFont typeface="Arial"/>
              <a:buNone/>
            </a:pPr>
            <a:endParaRPr sz="1400" b="1" i="0" u="none" strike="noStrike" cap="none" baseline="0">
              <a:solidFill>
                <a:schemeClr val="dk1"/>
              </a:solidFill>
              <a:latin typeface="Calibri"/>
              <a:ea typeface="Calibri"/>
              <a:cs typeface="Calibri"/>
              <a:sym typeface="Calibri"/>
            </a:endParaRPr>
          </a:p>
          <a:p>
            <a:pPr marL="342900" marR="0" lvl="0" indent="-342900" algn="l" rtl="0">
              <a:lnSpc>
                <a:spcPct val="80000"/>
              </a:lnSpc>
              <a:spcBef>
                <a:spcPts val="280"/>
              </a:spcBef>
              <a:spcAft>
                <a:spcPts val="0"/>
              </a:spcAft>
              <a:buClr>
                <a:schemeClr val="dk1"/>
              </a:buClr>
              <a:buSzPct val="100000"/>
              <a:buFont typeface="Arial"/>
              <a:buChar char="•"/>
            </a:pPr>
            <a:r>
              <a:rPr lang="en-US" sz="1400" b="1" i="0" u="none" strike="noStrike" cap="none" baseline="0">
                <a:solidFill>
                  <a:schemeClr val="dk1"/>
                </a:solidFill>
                <a:latin typeface="Calibri"/>
                <a:ea typeface="Calibri"/>
                <a:cs typeface="Calibri"/>
                <a:sym typeface="Calibri"/>
              </a:rPr>
              <a:t>To what extent have specific programs, interventions, and services improved outcomes?</a:t>
            </a:r>
          </a:p>
          <a:p>
            <a:pPr marL="342900" marR="0" lvl="0" indent="-254000" algn="l" rtl="0">
              <a:lnSpc>
                <a:spcPct val="80000"/>
              </a:lnSpc>
              <a:spcBef>
                <a:spcPts val="280"/>
              </a:spcBef>
              <a:spcAft>
                <a:spcPts val="0"/>
              </a:spcAft>
              <a:buClr>
                <a:schemeClr val="dk1"/>
              </a:buClr>
              <a:buFont typeface="Arial"/>
              <a:buNone/>
            </a:pPr>
            <a:endParaRPr sz="1400" b="1" i="0" u="none" strike="noStrike" cap="none" baseline="0">
              <a:solidFill>
                <a:schemeClr val="dk1"/>
              </a:solidFill>
              <a:latin typeface="Calibri"/>
              <a:ea typeface="Calibri"/>
              <a:cs typeface="Calibri"/>
              <a:sym typeface="Calibri"/>
            </a:endParaRPr>
          </a:p>
          <a:p>
            <a:pPr marL="342900" marR="0" lvl="0" indent="-342900" algn="l" rtl="0">
              <a:lnSpc>
                <a:spcPct val="80000"/>
              </a:lnSpc>
              <a:spcBef>
                <a:spcPts val="280"/>
              </a:spcBef>
              <a:spcAft>
                <a:spcPts val="0"/>
              </a:spcAft>
              <a:buClr>
                <a:schemeClr val="dk1"/>
              </a:buClr>
              <a:buSzPct val="100000"/>
              <a:buFont typeface="Arial"/>
              <a:buChar char="•"/>
            </a:pPr>
            <a:r>
              <a:rPr lang="en-US" sz="1400" b="1" i="0" u="none" strike="noStrike" cap="none" baseline="0">
                <a:solidFill>
                  <a:schemeClr val="dk1"/>
                </a:solidFill>
                <a:latin typeface="Calibri"/>
                <a:ea typeface="Calibri"/>
                <a:cs typeface="Calibri"/>
                <a:sym typeface="Calibri"/>
              </a:rPr>
              <a:t>What is the longitudinal progress of a specific cohort of students?</a:t>
            </a:r>
          </a:p>
          <a:p>
            <a:pPr marL="342900" marR="0" lvl="0" indent="-254000" algn="l" rtl="0">
              <a:lnSpc>
                <a:spcPct val="80000"/>
              </a:lnSpc>
              <a:spcBef>
                <a:spcPts val="280"/>
              </a:spcBef>
              <a:spcAft>
                <a:spcPts val="0"/>
              </a:spcAft>
              <a:buClr>
                <a:schemeClr val="dk1"/>
              </a:buClr>
              <a:buFont typeface="Arial"/>
              <a:buNone/>
            </a:pPr>
            <a:endParaRPr sz="1400" b="1" i="0" u="none" strike="noStrike" cap="none" baseline="0">
              <a:solidFill>
                <a:schemeClr val="dk1"/>
              </a:solidFill>
              <a:latin typeface="Calibri"/>
              <a:ea typeface="Calibri"/>
              <a:cs typeface="Calibri"/>
              <a:sym typeface="Calibri"/>
            </a:endParaRPr>
          </a:p>
          <a:p>
            <a:pPr marL="342900" marR="0" lvl="0" indent="-342900" algn="l" rtl="0">
              <a:lnSpc>
                <a:spcPct val="80000"/>
              </a:lnSpc>
              <a:spcBef>
                <a:spcPts val="280"/>
              </a:spcBef>
              <a:spcAft>
                <a:spcPts val="0"/>
              </a:spcAft>
              <a:buClr>
                <a:schemeClr val="dk1"/>
              </a:buClr>
              <a:buSzPct val="100000"/>
              <a:buFont typeface="Arial"/>
              <a:buChar char="•"/>
            </a:pPr>
            <a:r>
              <a:rPr lang="en-US" sz="1400" b="1" i="0" u="none" strike="noStrike" cap="none" baseline="0">
                <a:solidFill>
                  <a:schemeClr val="dk1"/>
                </a:solidFill>
                <a:latin typeface="Calibri"/>
                <a:ea typeface="Calibri"/>
                <a:cs typeface="Calibri"/>
                <a:sym typeface="Calibri"/>
              </a:rPr>
              <a:t>What are the characteristics of students who achieve proficiency and of those who do not?</a:t>
            </a:r>
          </a:p>
          <a:p>
            <a:pPr marL="342900" marR="0" lvl="0" indent="-254000" algn="l" rtl="0">
              <a:lnSpc>
                <a:spcPct val="80000"/>
              </a:lnSpc>
              <a:spcBef>
                <a:spcPts val="280"/>
              </a:spcBef>
              <a:spcAft>
                <a:spcPts val="0"/>
              </a:spcAft>
              <a:buClr>
                <a:schemeClr val="dk1"/>
              </a:buClr>
              <a:buFont typeface="Arial"/>
              <a:buNone/>
            </a:pPr>
            <a:endParaRPr sz="1400" b="1" i="0" u="none" strike="noStrike" cap="none" baseline="0">
              <a:solidFill>
                <a:schemeClr val="dk1"/>
              </a:solidFill>
              <a:latin typeface="Calibri"/>
              <a:ea typeface="Calibri"/>
              <a:cs typeface="Calibri"/>
              <a:sym typeface="Calibri"/>
            </a:endParaRPr>
          </a:p>
          <a:p>
            <a:pPr marL="342900" marR="0" lvl="0" indent="-342900" algn="l" rtl="0">
              <a:lnSpc>
                <a:spcPct val="80000"/>
              </a:lnSpc>
              <a:spcBef>
                <a:spcPts val="280"/>
              </a:spcBef>
              <a:spcAft>
                <a:spcPts val="0"/>
              </a:spcAft>
              <a:buClr>
                <a:schemeClr val="dk1"/>
              </a:buClr>
              <a:buSzPct val="100000"/>
              <a:buFont typeface="Arial"/>
              <a:buChar char="•"/>
            </a:pPr>
            <a:r>
              <a:rPr lang="en-US" sz="1400" b="1" i="0" u="none" strike="noStrike" cap="none" baseline="0">
                <a:solidFill>
                  <a:schemeClr val="dk1"/>
                </a:solidFill>
                <a:latin typeface="Calibri"/>
                <a:ea typeface="Calibri"/>
                <a:cs typeface="Calibri"/>
                <a:sym typeface="Calibri"/>
              </a:rPr>
              <a:t>Where are we making the most progress in closing achievement gaps?</a:t>
            </a:r>
          </a:p>
          <a:p>
            <a:pPr marL="342900" marR="0" lvl="0" indent="-254000" algn="l" rtl="0">
              <a:lnSpc>
                <a:spcPct val="80000"/>
              </a:lnSpc>
              <a:spcBef>
                <a:spcPts val="280"/>
              </a:spcBef>
              <a:spcAft>
                <a:spcPts val="0"/>
              </a:spcAft>
              <a:buClr>
                <a:schemeClr val="dk1"/>
              </a:buClr>
              <a:buFont typeface="Arial"/>
              <a:buNone/>
            </a:pPr>
            <a:endParaRPr sz="1400" b="1" i="0" u="none" strike="noStrike" cap="none" baseline="0">
              <a:solidFill>
                <a:schemeClr val="dk1"/>
              </a:solidFill>
              <a:latin typeface="Calibri"/>
              <a:ea typeface="Calibri"/>
              <a:cs typeface="Calibri"/>
              <a:sym typeface="Calibri"/>
            </a:endParaRPr>
          </a:p>
          <a:p>
            <a:pPr marL="342900" marR="0" lvl="0" indent="-342900" algn="l" rtl="0">
              <a:lnSpc>
                <a:spcPct val="80000"/>
              </a:lnSpc>
              <a:spcBef>
                <a:spcPts val="280"/>
              </a:spcBef>
              <a:spcAft>
                <a:spcPts val="0"/>
              </a:spcAft>
              <a:buClr>
                <a:schemeClr val="dk1"/>
              </a:buClr>
              <a:buSzPct val="100000"/>
              <a:buFont typeface="Arial"/>
              <a:buChar char="•"/>
            </a:pPr>
            <a:r>
              <a:rPr lang="en-US" sz="1400" b="1" i="0" u="none" strike="noStrike" cap="none" baseline="0">
                <a:solidFill>
                  <a:schemeClr val="dk1"/>
                </a:solidFill>
                <a:latin typeface="Calibri"/>
                <a:ea typeface="Calibri"/>
                <a:cs typeface="Calibri"/>
                <a:sym typeface="Calibri"/>
              </a:rPr>
              <a:t>How do absence and mobility affect assessment results?</a:t>
            </a:r>
          </a:p>
          <a:p>
            <a:pPr marL="342900" marR="0" lvl="0" indent="-254000" algn="l" rtl="0">
              <a:lnSpc>
                <a:spcPct val="80000"/>
              </a:lnSpc>
              <a:spcBef>
                <a:spcPts val="280"/>
              </a:spcBef>
              <a:spcAft>
                <a:spcPts val="0"/>
              </a:spcAft>
              <a:buClr>
                <a:schemeClr val="dk1"/>
              </a:buClr>
              <a:buFont typeface="Arial"/>
              <a:buNone/>
            </a:pPr>
            <a:endParaRPr sz="1400" b="1" i="0" u="none" strike="noStrike" cap="none" baseline="0">
              <a:solidFill>
                <a:schemeClr val="dk1"/>
              </a:solidFill>
              <a:latin typeface="Calibri"/>
              <a:ea typeface="Calibri"/>
              <a:cs typeface="Calibri"/>
              <a:sym typeface="Calibri"/>
            </a:endParaRPr>
          </a:p>
          <a:p>
            <a:pPr marL="342900" marR="0" lvl="0" indent="-342900" algn="l" rtl="0">
              <a:lnSpc>
                <a:spcPct val="80000"/>
              </a:lnSpc>
              <a:spcBef>
                <a:spcPts val="280"/>
              </a:spcBef>
              <a:spcAft>
                <a:spcPts val="0"/>
              </a:spcAft>
              <a:buClr>
                <a:schemeClr val="dk1"/>
              </a:buClr>
              <a:buSzPct val="100000"/>
              <a:buFont typeface="Arial"/>
              <a:buChar char="•"/>
            </a:pPr>
            <a:r>
              <a:rPr lang="en-US" sz="1400" b="1" i="0" u="none" strike="noStrike" cap="none" baseline="0">
                <a:solidFill>
                  <a:schemeClr val="dk1"/>
                </a:solidFill>
                <a:latin typeface="Calibri"/>
                <a:ea typeface="Calibri"/>
                <a:cs typeface="Calibri"/>
                <a:sym typeface="Calibri"/>
              </a:rPr>
              <a:t>How do student grades correlate with state assessment results and other measures?</a:t>
            </a:r>
          </a:p>
        </p:txBody>
      </p:sp>
      <p:sp>
        <p:nvSpPr>
          <p:cNvPr id="300" name="Shape 300"/>
          <p:cNvSpPr txBox="1">
            <a:spLocks noGrp="1"/>
          </p:cNvSpPr>
          <p:nvPr>
            <p:ph type="body" idx="2"/>
          </p:nvPr>
        </p:nvSpPr>
        <p:spPr>
          <a:xfrm>
            <a:off x="4648200" y="1600200"/>
            <a:ext cx="4038599" cy="4525961"/>
          </a:xfrm>
          <a:prstGeom prst="rect">
            <a:avLst/>
          </a:prstGeom>
          <a:noFill/>
          <a:ln>
            <a:noFill/>
          </a:ln>
        </p:spPr>
        <p:txBody>
          <a:bodyPr lIns="91425" tIns="45700" rIns="91425" bIns="45700" anchor="t" anchorCtr="0">
            <a:noAutofit/>
          </a:bodyPr>
          <a:lstStyle/>
          <a:p>
            <a:pPr marL="342900" marR="0" lvl="0" indent="-342900" algn="l" rtl="0">
              <a:lnSpc>
                <a:spcPct val="80000"/>
              </a:lnSpc>
              <a:spcBef>
                <a:spcPts val="0"/>
              </a:spcBef>
              <a:spcAft>
                <a:spcPts val="0"/>
              </a:spcAft>
              <a:buClr>
                <a:schemeClr val="dk1"/>
              </a:buClr>
              <a:buSzPct val="25000"/>
              <a:buFont typeface="Calibri"/>
              <a:buNone/>
            </a:pPr>
            <a:r>
              <a:rPr lang="en-US" sz="2000" b="1" i="0" u="none" strike="noStrike" cap="none" baseline="0">
                <a:solidFill>
                  <a:srgbClr val="0B5394"/>
                </a:solidFill>
                <a:latin typeface="Calibri"/>
                <a:ea typeface="Calibri"/>
                <a:cs typeface="Calibri"/>
                <a:sym typeface="Calibri"/>
              </a:rPr>
              <a:t>RESOURCES:</a:t>
            </a:r>
          </a:p>
          <a:p>
            <a:pPr marL="342900" marR="0" lvl="0" indent="-342900" algn="l" rtl="0">
              <a:lnSpc>
                <a:spcPct val="80000"/>
              </a:lnSpc>
              <a:spcBef>
                <a:spcPts val="400"/>
              </a:spcBef>
              <a:spcAft>
                <a:spcPts val="0"/>
              </a:spcAft>
              <a:buClr>
                <a:schemeClr val="dk1"/>
              </a:buClr>
              <a:buFont typeface="Calibri"/>
              <a:buNone/>
            </a:pPr>
            <a:endParaRPr sz="2000" b="1" i="0" u="none" strike="noStrike" cap="none" baseline="0">
              <a:solidFill>
                <a:srgbClr val="0B5394"/>
              </a:solidFill>
              <a:latin typeface="Calibri"/>
              <a:ea typeface="Calibri"/>
              <a:cs typeface="Calibri"/>
              <a:sym typeface="Calibri"/>
            </a:endParaRPr>
          </a:p>
          <a:p>
            <a:pPr marL="342900" marR="0" lvl="0" indent="-342900" algn="l" rtl="0">
              <a:lnSpc>
                <a:spcPct val="80000"/>
              </a:lnSpc>
              <a:spcBef>
                <a:spcPts val="400"/>
              </a:spcBef>
              <a:spcAft>
                <a:spcPts val="0"/>
              </a:spcAft>
              <a:buClr>
                <a:schemeClr val="dk1"/>
              </a:buClr>
              <a:buSzPct val="25000"/>
              <a:buFont typeface="Calibri"/>
              <a:buNone/>
            </a:pPr>
            <a:r>
              <a:rPr lang="en-US" sz="2000" b="0" i="0" u="none" strike="noStrike" cap="none" baseline="0">
                <a:solidFill>
                  <a:schemeClr val="dk1"/>
                </a:solidFill>
                <a:latin typeface="Calibri"/>
                <a:ea typeface="Calibri"/>
                <a:cs typeface="Calibri"/>
                <a:sym typeface="Calibri"/>
              </a:rPr>
              <a:t>Traver, R. (March, 1998). What is a good guiding question? Educational Leadership, p. 70-73.</a:t>
            </a:r>
          </a:p>
          <a:p>
            <a:pPr marL="342900" marR="0" lvl="0" indent="-342900" algn="l" rtl="0">
              <a:lnSpc>
                <a:spcPct val="80000"/>
              </a:lnSpc>
              <a:spcBef>
                <a:spcPts val="400"/>
              </a:spcBef>
              <a:spcAft>
                <a:spcPts val="0"/>
              </a:spcAft>
              <a:buClr>
                <a:schemeClr val="dk1"/>
              </a:buClr>
              <a:buFont typeface="Calibri"/>
              <a:buNone/>
            </a:pPr>
            <a:endParaRPr sz="2000" b="0" i="0" u="none" strike="noStrike" cap="none" baseline="0">
              <a:solidFill>
                <a:schemeClr val="dk1"/>
              </a:solidFill>
              <a:latin typeface="Calibri"/>
              <a:ea typeface="Calibri"/>
              <a:cs typeface="Calibri"/>
              <a:sym typeface="Calibri"/>
            </a:endParaRPr>
          </a:p>
          <a:p>
            <a:pPr marL="342900" marR="0" lvl="0" indent="-342900" algn="l" rtl="0">
              <a:lnSpc>
                <a:spcPct val="80000"/>
              </a:lnSpc>
              <a:spcBef>
                <a:spcPts val="400"/>
              </a:spcBef>
              <a:spcAft>
                <a:spcPts val="0"/>
              </a:spcAft>
              <a:buClr>
                <a:schemeClr val="dk1"/>
              </a:buClr>
              <a:buSzPct val="25000"/>
              <a:buFont typeface="Calibri"/>
              <a:buNone/>
            </a:pPr>
            <a:r>
              <a:rPr lang="en-US" sz="2000" b="0" i="0" u="none" strike="noStrike" cap="none" baseline="0">
                <a:solidFill>
                  <a:schemeClr val="dk1"/>
                </a:solidFill>
                <a:latin typeface="Calibri"/>
                <a:ea typeface="Calibri"/>
                <a:cs typeface="Calibri"/>
                <a:sym typeface="Calibri"/>
              </a:rPr>
              <a:t>Ronka, D., Lachat, M, et. al. (December 2008/January 2009). Data: Now What? Educational Leadership, p. 18-24.</a:t>
            </a:r>
          </a:p>
        </p:txBody>
      </p:sp>
    </p:spTree>
  </p:cSld>
  <p:clrMapOvr>
    <a:masterClrMapping/>
  </p:clrMapOvr>
  <p:transition spd="slow">
    <p:cut/>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304"/>
        <p:cNvGrpSpPr/>
        <p:nvPr/>
      </p:nvGrpSpPr>
      <p:grpSpPr>
        <a:xfrm>
          <a:off x="0" y="0"/>
          <a:ext cx="0" cy="0"/>
          <a:chOff x="0" y="0"/>
          <a:chExt cx="0" cy="0"/>
        </a:xfrm>
      </p:grpSpPr>
      <p:pic>
        <p:nvPicPr>
          <p:cNvPr id="305" name="Shape 305"/>
          <p:cNvPicPr preferRelativeResize="0">
            <a:picLocks noGrp="1"/>
          </p:cNvPicPr>
          <p:nvPr>
            <p:ph type="body" idx="1"/>
          </p:nvPr>
        </p:nvPicPr>
        <p:blipFill rotWithShape="1">
          <a:blip r:embed="rId3">
            <a:alphaModFix/>
          </a:blip>
          <a:srcRect l="33761" t="18519" r="17524" b="17502"/>
          <a:stretch/>
        </p:blipFill>
        <p:spPr>
          <a:xfrm>
            <a:off x="533400" y="609600"/>
            <a:ext cx="8153399" cy="5851525"/>
          </a:xfrm>
          <a:prstGeom prst="rect">
            <a:avLst/>
          </a:prstGeom>
          <a:noFill/>
          <a:ln>
            <a:noFill/>
          </a:ln>
        </p:spPr>
      </p:pic>
    </p:spTree>
  </p:cSld>
  <p:clrMapOvr>
    <a:masterClrMapping/>
  </p:clrMapOvr>
  <p:transition spd="slow">
    <p:cut/>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309"/>
        <p:cNvGrpSpPr/>
        <p:nvPr/>
      </p:nvGrpSpPr>
      <p:grpSpPr>
        <a:xfrm>
          <a:off x="0" y="0"/>
          <a:ext cx="0" cy="0"/>
          <a:chOff x="0" y="0"/>
          <a:chExt cx="0" cy="0"/>
        </a:xfrm>
      </p:grpSpPr>
      <p:sp>
        <p:nvSpPr>
          <p:cNvPr id="310" name="Shape 310"/>
          <p:cNvSpPr txBox="1">
            <a:spLocks noGrp="1"/>
          </p:cNvSpPr>
          <p:nvPr>
            <p:ph type="title"/>
          </p:nvPr>
        </p:nvSpPr>
        <p:spPr>
          <a:xfrm>
            <a:off x="457200" y="274637"/>
            <a:ext cx="8229600" cy="1143000"/>
          </a:xfrm>
          <a:prstGeom prst="rect">
            <a:avLst/>
          </a:prstGeom>
          <a:noFill/>
          <a:ln>
            <a:noFill/>
          </a:ln>
        </p:spPr>
        <p:txBody>
          <a:bodyPr lIns="91425" tIns="45700" rIns="91425" bIns="45700" anchor="ctr" anchorCtr="0">
            <a:noAutofit/>
          </a:bodyPr>
          <a:lstStyle/>
          <a:p>
            <a:pPr marL="0" marR="0" lvl="0" indent="0" algn="ctr" rtl="0">
              <a:lnSpc>
                <a:spcPct val="100000"/>
              </a:lnSpc>
              <a:spcBef>
                <a:spcPts val="0"/>
              </a:spcBef>
              <a:spcAft>
                <a:spcPts val="0"/>
              </a:spcAft>
              <a:buClr>
                <a:schemeClr val="dk1"/>
              </a:buClr>
              <a:buSzPct val="25000"/>
              <a:buFont typeface="Calibri"/>
              <a:buNone/>
            </a:pPr>
            <a:r>
              <a:rPr lang="en-US" sz="2400" b="0" i="0" u="none" strike="noStrike" cap="none" baseline="0">
                <a:solidFill>
                  <a:srgbClr val="FF0000"/>
                </a:solidFill>
                <a:latin typeface="Calibri"/>
                <a:ea typeface="Calibri"/>
                <a:cs typeface="Calibri"/>
                <a:sym typeface="Calibri"/>
              </a:rPr>
              <a:t>The Data Coordinator is always a Member of the Data Team</a:t>
            </a:r>
            <a:r>
              <a:rPr lang="en-US" sz="4000" b="0" i="0" u="none" strike="noStrike" cap="none" baseline="0">
                <a:solidFill>
                  <a:srgbClr val="FF0000"/>
                </a:solidFill>
                <a:latin typeface="Calibri"/>
                <a:ea typeface="Calibri"/>
                <a:cs typeface="Calibri"/>
                <a:sym typeface="Calibri"/>
              </a:rPr>
              <a:t/>
            </a:r>
            <a:br>
              <a:rPr lang="en-US" sz="4000" b="0" i="0" u="none" strike="noStrike" cap="none" baseline="0">
                <a:solidFill>
                  <a:srgbClr val="FF0000"/>
                </a:solidFill>
                <a:latin typeface="Calibri"/>
                <a:ea typeface="Calibri"/>
                <a:cs typeface="Calibri"/>
                <a:sym typeface="Calibri"/>
              </a:rPr>
            </a:br>
            <a:r>
              <a:rPr lang="en-US" sz="4000" b="1" i="0" u="none" strike="noStrike" cap="none" baseline="0">
                <a:solidFill>
                  <a:srgbClr val="FF0000"/>
                </a:solidFill>
                <a:latin typeface="Calibri"/>
                <a:ea typeface="Calibri"/>
                <a:cs typeface="Calibri"/>
                <a:sym typeface="Calibri"/>
              </a:rPr>
              <a:t>What Impact does this Team Have?</a:t>
            </a:r>
          </a:p>
        </p:txBody>
      </p:sp>
      <p:sp>
        <p:nvSpPr>
          <p:cNvPr id="311" name="Shape 311"/>
          <p:cNvSpPr txBox="1">
            <a:spLocks noGrp="1"/>
          </p:cNvSpPr>
          <p:nvPr>
            <p:ph type="body" idx="1"/>
          </p:nvPr>
        </p:nvSpPr>
        <p:spPr>
          <a:xfrm>
            <a:off x="457200" y="1600200"/>
            <a:ext cx="4038599" cy="4883099"/>
          </a:xfrm>
          <a:prstGeom prst="rect">
            <a:avLst/>
          </a:prstGeom>
          <a:noFill/>
          <a:ln>
            <a:noFill/>
          </a:ln>
        </p:spPr>
        <p:txBody>
          <a:bodyPr lIns="91425" tIns="45700" rIns="91425" bIns="45700" anchor="t" anchorCtr="0">
            <a:noAutofit/>
          </a:bodyPr>
          <a:lstStyle/>
          <a:p>
            <a:pPr marL="342900" marR="0" lvl="0" indent="-342900" algn="l" rtl="0">
              <a:lnSpc>
                <a:spcPct val="80000"/>
              </a:lnSpc>
              <a:spcBef>
                <a:spcPts val="0"/>
              </a:spcBef>
              <a:spcAft>
                <a:spcPts val="0"/>
              </a:spcAft>
              <a:buClr>
                <a:schemeClr val="dk1"/>
              </a:buClr>
              <a:buSzPct val="25000"/>
              <a:buFont typeface="Calibri"/>
              <a:buNone/>
            </a:pPr>
            <a:r>
              <a:rPr lang="en-US" sz="2000" b="1" i="0" u="none" strike="noStrike" cap="none" baseline="0">
                <a:solidFill>
                  <a:srgbClr val="0B5394"/>
                </a:solidFill>
                <a:latin typeface="Calibri"/>
                <a:ea typeface="Calibri"/>
                <a:cs typeface="Calibri"/>
                <a:sym typeface="Calibri"/>
              </a:rPr>
              <a:t>Build Awareness</a:t>
            </a:r>
            <a:r>
              <a:rPr lang="en-US" sz="2000" b="1" i="0" u="none" strike="noStrike" cap="none" baseline="0">
                <a:solidFill>
                  <a:schemeClr val="dk1"/>
                </a:solidFill>
                <a:latin typeface="Calibri"/>
                <a:ea typeface="Calibri"/>
                <a:cs typeface="Calibri"/>
                <a:sym typeface="Calibri"/>
              </a:rPr>
              <a:t> </a:t>
            </a:r>
          </a:p>
          <a:p>
            <a:pPr marL="342900" marR="0" lvl="0" indent="-342900" algn="l" rtl="0">
              <a:lnSpc>
                <a:spcPct val="80000"/>
              </a:lnSpc>
              <a:spcBef>
                <a:spcPts val="400"/>
              </a:spcBef>
              <a:spcAft>
                <a:spcPts val="0"/>
              </a:spcAft>
              <a:buClr>
                <a:schemeClr val="dk1"/>
              </a:buClr>
              <a:buSzPct val="100000"/>
              <a:buFont typeface="Arial"/>
              <a:buChar char="•"/>
            </a:pPr>
            <a:r>
              <a:rPr lang="en-US" sz="2000" b="0" i="0" u="none" strike="noStrike" cap="none" baseline="0">
                <a:solidFill>
                  <a:schemeClr val="dk1"/>
                </a:solidFill>
                <a:latin typeface="Calibri"/>
                <a:ea typeface="Calibri"/>
                <a:cs typeface="Calibri"/>
                <a:sym typeface="Calibri"/>
              </a:rPr>
              <a:t>Build a vision for data use that is grounded in positive student outcomes </a:t>
            </a:r>
          </a:p>
          <a:p>
            <a:pPr marL="342900" marR="0" lvl="0" indent="-342900" algn="l" rtl="0">
              <a:lnSpc>
                <a:spcPct val="80000"/>
              </a:lnSpc>
              <a:spcBef>
                <a:spcPts val="400"/>
              </a:spcBef>
              <a:spcAft>
                <a:spcPts val="0"/>
              </a:spcAft>
              <a:buClr>
                <a:schemeClr val="dk1"/>
              </a:buClr>
              <a:buSzPct val="100000"/>
              <a:buFont typeface="Arial"/>
              <a:buChar char="•"/>
            </a:pPr>
            <a:r>
              <a:rPr lang="en-US" sz="2000" b="0" i="0" u="none" strike="noStrike" cap="none" baseline="0">
                <a:solidFill>
                  <a:schemeClr val="dk1"/>
                </a:solidFill>
                <a:latin typeface="Calibri"/>
                <a:ea typeface="Calibri"/>
                <a:cs typeface="Calibri"/>
                <a:sym typeface="Calibri"/>
              </a:rPr>
              <a:t>Articulate the vision for district-wide systemic data use clearly and repeatedly with all stakeholders to paint an evident image of how the future will be better if all engage in this work </a:t>
            </a:r>
          </a:p>
          <a:p>
            <a:pPr marL="342900" marR="0" lvl="0" indent="-342900" algn="l" rtl="0">
              <a:lnSpc>
                <a:spcPct val="80000"/>
              </a:lnSpc>
              <a:spcBef>
                <a:spcPts val="400"/>
              </a:spcBef>
              <a:spcAft>
                <a:spcPts val="0"/>
              </a:spcAft>
              <a:buClr>
                <a:schemeClr val="dk1"/>
              </a:buClr>
              <a:buSzPct val="100000"/>
              <a:buFont typeface="Arial"/>
              <a:buChar char="•"/>
            </a:pPr>
            <a:r>
              <a:rPr lang="en-US" sz="2000" b="0" i="0" u="none" strike="noStrike" cap="none" baseline="0">
                <a:solidFill>
                  <a:schemeClr val="dk1"/>
                </a:solidFill>
                <a:latin typeface="Calibri"/>
                <a:ea typeface="Calibri"/>
                <a:cs typeface="Calibri"/>
                <a:sym typeface="Calibri"/>
              </a:rPr>
              <a:t>Develop and communicate a sense of positive urgency </a:t>
            </a:r>
          </a:p>
          <a:p>
            <a:pPr marL="342900" marR="0" lvl="0" indent="-342900" algn="l" rtl="0">
              <a:lnSpc>
                <a:spcPct val="80000"/>
              </a:lnSpc>
              <a:spcBef>
                <a:spcPts val="400"/>
              </a:spcBef>
              <a:spcAft>
                <a:spcPts val="0"/>
              </a:spcAft>
              <a:buClr>
                <a:schemeClr val="dk1"/>
              </a:buClr>
              <a:buSzPct val="100000"/>
              <a:buFont typeface="Arial"/>
              <a:buChar char="•"/>
            </a:pPr>
            <a:r>
              <a:rPr lang="en-US" sz="2000" b="0" i="0" u="none" strike="noStrike" cap="none" baseline="0">
                <a:solidFill>
                  <a:schemeClr val="dk1"/>
                </a:solidFill>
                <a:latin typeface="Calibri"/>
                <a:ea typeface="Calibri"/>
                <a:cs typeface="Calibri"/>
                <a:sym typeface="Calibri"/>
              </a:rPr>
              <a:t>Share the structure and function of the District Data Team with school-level teams</a:t>
            </a:r>
          </a:p>
        </p:txBody>
      </p:sp>
      <p:sp>
        <p:nvSpPr>
          <p:cNvPr id="312" name="Shape 312"/>
          <p:cNvSpPr txBox="1">
            <a:spLocks noGrp="1"/>
          </p:cNvSpPr>
          <p:nvPr>
            <p:ph type="body" idx="2"/>
          </p:nvPr>
        </p:nvSpPr>
        <p:spPr>
          <a:xfrm>
            <a:off x="4648200" y="1600200"/>
            <a:ext cx="4038599" cy="4525961"/>
          </a:xfrm>
          <a:prstGeom prst="rect">
            <a:avLst/>
          </a:prstGeom>
          <a:noFill/>
          <a:ln>
            <a:noFill/>
          </a:ln>
        </p:spPr>
        <p:txBody>
          <a:bodyPr lIns="91425" tIns="45700" rIns="91425" bIns="45700" anchor="t" anchorCtr="0">
            <a:noAutofit/>
          </a:bodyPr>
          <a:lstStyle/>
          <a:p>
            <a:pPr marL="342900" marR="0" lvl="0" indent="-342900" algn="l" rtl="0">
              <a:lnSpc>
                <a:spcPct val="80000"/>
              </a:lnSpc>
              <a:spcBef>
                <a:spcPts val="0"/>
              </a:spcBef>
              <a:spcAft>
                <a:spcPts val="0"/>
              </a:spcAft>
              <a:buClr>
                <a:schemeClr val="dk1"/>
              </a:buClr>
              <a:buSzPct val="25000"/>
              <a:buFont typeface="Calibri"/>
              <a:buNone/>
            </a:pPr>
            <a:r>
              <a:rPr lang="en-US" sz="2000" b="1" i="0" u="none" strike="noStrike" cap="none" baseline="0">
                <a:solidFill>
                  <a:srgbClr val="0B5394"/>
                </a:solidFill>
                <a:latin typeface="Calibri"/>
                <a:ea typeface="Calibri"/>
                <a:cs typeface="Calibri"/>
                <a:sym typeface="Calibri"/>
              </a:rPr>
              <a:t>Understand Concerns</a:t>
            </a:r>
            <a:r>
              <a:rPr lang="en-US" sz="2000" b="1" i="0" u="none" strike="noStrike" cap="none" baseline="0">
                <a:solidFill>
                  <a:schemeClr val="dk1"/>
                </a:solidFill>
                <a:latin typeface="Calibri"/>
                <a:ea typeface="Calibri"/>
                <a:cs typeface="Calibri"/>
                <a:sym typeface="Calibri"/>
              </a:rPr>
              <a:t> </a:t>
            </a:r>
          </a:p>
          <a:p>
            <a:pPr marL="342900" marR="0" lvl="0" indent="-342900" algn="l" rtl="0">
              <a:lnSpc>
                <a:spcPct val="80000"/>
              </a:lnSpc>
              <a:spcBef>
                <a:spcPts val="400"/>
              </a:spcBef>
              <a:spcAft>
                <a:spcPts val="0"/>
              </a:spcAft>
              <a:buClr>
                <a:schemeClr val="dk1"/>
              </a:buClr>
              <a:buSzPct val="100000"/>
              <a:buFont typeface="Arial"/>
              <a:buChar char="•"/>
            </a:pPr>
            <a:r>
              <a:rPr lang="en-US" sz="2000" b="0" i="0" u="none" strike="noStrike" cap="none" baseline="0">
                <a:solidFill>
                  <a:schemeClr val="dk1"/>
                </a:solidFill>
                <a:latin typeface="Calibri"/>
                <a:ea typeface="Calibri"/>
                <a:cs typeface="Calibri"/>
                <a:sym typeface="Calibri"/>
              </a:rPr>
              <a:t>Talk openly with staff at all levels in the district about stress they may experience as change is implemented </a:t>
            </a:r>
          </a:p>
          <a:p>
            <a:pPr marL="342900" marR="0" lvl="0" indent="-342900" algn="l" rtl="0">
              <a:lnSpc>
                <a:spcPct val="80000"/>
              </a:lnSpc>
              <a:spcBef>
                <a:spcPts val="400"/>
              </a:spcBef>
              <a:spcAft>
                <a:spcPts val="0"/>
              </a:spcAft>
              <a:buClr>
                <a:schemeClr val="dk1"/>
              </a:buClr>
              <a:buSzPct val="100000"/>
              <a:buFont typeface="Arial"/>
              <a:buChar char="•"/>
            </a:pPr>
            <a:r>
              <a:rPr lang="en-US" sz="2000" b="0" i="0" u="none" strike="noStrike" cap="none" baseline="0">
                <a:solidFill>
                  <a:schemeClr val="dk1"/>
                </a:solidFill>
                <a:latin typeface="Calibri"/>
                <a:ea typeface="Calibri"/>
                <a:cs typeface="Calibri"/>
                <a:sym typeface="Calibri"/>
              </a:rPr>
              <a:t>Actively listen: solicit and act upon the concerns of staff members to facilitate the change process </a:t>
            </a:r>
          </a:p>
          <a:p>
            <a:pPr marL="342900" marR="0" lvl="0" indent="-342900" algn="l" rtl="0">
              <a:lnSpc>
                <a:spcPct val="80000"/>
              </a:lnSpc>
              <a:spcBef>
                <a:spcPts val="400"/>
              </a:spcBef>
              <a:spcAft>
                <a:spcPts val="0"/>
              </a:spcAft>
              <a:buClr>
                <a:schemeClr val="dk1"/>
              </a:buClr>
              <a:buSzPct val="100000"/>
              <a:buFont typeface="Arial"/>
              <a:buChar char="•"/>
            </a:pPr>
            <a:r>
              <a:rPr lang="en-US" sz="2000" b="0" i="0" u="none" strike="noStrike" cap="none" baseline="0">
                <a:solidFill>
                  <a:schemeClr val="dk1"/>
                </a:solidFill>
                <a:latin typeface="Calibri"/>
                <a:ea typeface="Calibri"/>
                <a:cs typeface="Calibri"/>
                <a:sym typeface="Calibri"/>
              </a:rPr>
              <a:t>Acknowledge losses that people may feel as they shift established habits and approach their work in new ways</a:t>
            </a:r>
          </a:p>
        </p:txBody>
      </p:sp>
    </p:spTree>
  </p:cSld>
  <p:clrMapOvr>
    <a:masterClrMapping/>
  </p:clrMapOvr>
  <p:transition spd="slow">
    <p:cut/>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316"/>
        <p:cNvGrpSpPr/>
        <p:nvPr/>
      </p:nvGrpSpPr>
      <p:grpSpPr>
        <a:xfrm>
          <a:off x="0" y="0"/>
          <a:ext cx="0" cy="0"/>
          <a:chOff x="0" y="0"/>
          <a:chExt cx="0" cy="0"/>
        </a:xfrm>
      </p:grpSpPr>
      <p:sp>
        <p:nvSpPr>
          <p:cNvPr id="317" name="Shape 317"/>
          <p:cNvSpPr txBox="1">
            <a:spLocks noGrp="1"/>
          </p:cNvSpPr>
          <p:nvPr>
            <p:ph type="title"/>
          </p:nvPr>
        </p:nvSpPr>
        <p:spPr>
          <a:xfrm>
            <a:off x="457200" y="109699"/>
            <a:ext cx="8229600" cy="571500"/>
          </a:xfrm>
          <a:prstGeom prst="rect">
            <a:avLst/>
          </a:prstGeom>
          <a:noFill/>
          <a:ln>
            <a:noFill/>
          </a:ln>
        </p:spPr>
        <p:txBody>
          <a:bodyPr lIns="91425" tIns="45700" rIns="91425" bIns="45700" anchor="ctr" anchorCtr="0">
            <a:noAutofit/>
          </a:bodyPr>
          <a:lstStyle/>
          <a:p>
            <a:pPr marL="0" marR="0" lvl="0" indent="0" algn="ctr" rtl="0">
              <a:lnSpc>
                <a:spcPct val="100000"/>
              </a:lnSpc>
              <a:spcBef>
                <a:spcPts val="0"/>
              </a:spcBef>
              <a:spcAft>
                <a:spcPts val="0"/>
              </a:spcAft>
              <a:buClr>
                <a:schemeClr val="dk1"/>
              </a:buClr>
              <a:buSzPct val="25000"/>
              <a:buFont typeface="Calibri"/>
              <a:buNone/>
            </a:pPr>
            <a:r>
              <a:rPr lang="en-US" sz="4400" b="1" i="0" u="none" strike="noStrike" cap="none" baseline="0">
                <a:solidFill>
                  <a:srgbClr val="FF0000"/>
                </a:solidFill>
                <a:latin typeface="Calibri"/>
                <a:ea typeface="Calibri"/>
                <a:cs typeface="Calibri"/>
                <a:sym typeface="Calibri"/>
              </a:rPr>
              <a:t>Continued</a:t>
            </a:r>
          </a:p>
        </p:txBody>
      </p:sp>
      <p:sp>
        <p:nvSpPr>
          <p:cNvPr id="318" name="Shape 318"/>
          <p:cNvSpPr txBox="1">
            <a:spLocks noGrp="1"/>
          </p:cNvSpPr>
          <p:nvPr>
            <p:ph type="body" idx="1"/>
          </p:nvPr>
        </p:nvSpPr>
        <p:spPr>
          <a:xfrm>
            <a:off x="457200" y="806475"/>
            <a:ext cx="4038599" cy="5839499"/>
          </a:xfrm>
          <a:prstGeom prst="rect">
            <a:avLst/>
          </a:prstGeom>
          <a:noFill/>
          <a:ln>
            <a:noFill/>
          </a:ln>
        </p:spPr>
        <p:txBody>
          <a:bodyPr lIns="91425" tIns="45700" rIns="91425" bIns="45700" anchor="t" anchorCtr="0">
            <a:noAutofit/>
          </a:bodyPr>
          <a:lstStyle/>
          <a:p>
            <a:pPr marL="342900" marR="0" lvl="0" indent="-342900" algn="l" rtl="0">
              <a:lnSpc>
                <a:spcPct val="80000"/>
              </a:lnSpc>
              <a:spcBef>
                <a:spcPts val="0"/>
              </a:spcBef>
              <a:spcAft>
                <a:spcPts val="0"/>
              </a:spcAft>
              <a:buClr>
                <a:schemeClr val="dk1"/>
              </a:buClr>
              <a:buSzPct val="25000"/>
              <a:buFont typeface="Calibri"/>
              <a:buNone/>
            </a:pPr>
            <a:r>
              <a:rPr lang="en-US" sz="2400" b="1" i="0" u="none" strike="noStrike" cap="none" baseline="0">
                <a:solidFill>
                  <a:srgbClr val="0B5394"/>
                </a:solidFill>
                <a:latin typeface="Calibri"/>
                <a:ea typeface="Calibri"/>
                <a:cs typeface="Calibri"/>
                <a:sym typeface="Calibri"/>
              </a:rPr>
              <a:t>Model the Process</a:t>
            </a:r>
            <a:r>
              <a:rPr lang="en-US" sz="2400" b="1" i="0" u="none" strike="noStrike" cap="none" baseline="0">
                <a:solidFill>
                  <a:schemeClr val="dk1"/>
                </a:solidFill>
                <a:latin typeface="Calibri"/>
                <a:ea typeface="Calibri"/>
                <a:cs typeface="Calibri"/>
                <a:sym typeface="Calibri"/>
              </a:rPr>
              <a:t> </a:t>
            </a:r>
          </a:p>
          <a:p>
            <a:pPr marL="342900" marR="0" lvl="0" indent="-342900" algn="l" rtl="0">
              <a:lnSpc>
                <a:spcPct val="80000"/>
              </a:lnSpc>
              <a:spcBef>
                <a:spcPts val="480"/>
              </a:spcBef>
              <a:spcAft>
                <a:spcPts val="0"/>
              </a:spcAft>
              <a:buClr>
                <a:schemeClr val="dk1"/>
              </a:buClr>
              <a:buSzPct val="100000"/>
              <a:buFont typeface="Arial"/>
              <a:buChar char="•"/>
            </a:pPr>
            <a:r>
              <a:rPr lang="en-US" sz="2400" b="0" i="0" u="none" strike="noStrike" cap="none" baseline="0">
                <a:solidFill>
                  <a:schemeClr val="dk1"/>
                </a:solidFill>
                <a:latin typeface="Calibri"/>
                <a:ea typeface="Calibri"/>
                <a:cs typeface="Calibri"/>
                <a:sym typeface="Calibri"/>
              </a:rPr>
              <a:t>Lead by example, not by edict </a:t>
            </a:r>
          </a:p>
          <a:p>
            <a:pPr marL="342900" marR="0" lvl="0" indent="-342900" algn="l" rtl="0">
              <a:lnSpc>
                <a:spcPct val="80000"/>
              </a:lnSpc>
              <a:spcBef>
                <a:spcPts val="480"/>
              </a:spcBef>
              <a:spcAft>
                <a:spcPts val="0"/>
              </a:spcAft>
              <a:buClr>
                <a:schemeClr val="dk1"/>
              </a:buClr>
              <a:buSzPct val="100000"/>
              <a:buFont typeface="Arial"/>
              <a:buChar char="•"/>
            </a:pPr>
            <a:r>
              <a:rPr lang="en-US" sz="2400" b="0" i="0" u="none" strike="noStrike" cap="none" baseline="0">
                <a:solidFill>
                  <a:schemeClr val="dk1"/>
                </a:solidFill>
                <a:latin typeface="Calibri"/>
                <a:ea typeface="Calibri"/>
                <a:cs typeface="Calibri"/>
                <a:sym typeface="Calibri"/>
              </a:rPr>
              <a:t>Publicly demonstrate how the District Data Team is moving toward the vision </a:t>
            </a:r>
          </a:p>
          <a:p>
            <a:pPr marL="342900" marR="0" lvl="0" indent="-342900" algn="l" rtl="0">
              <a:lnSpc>
                <a:spcPct val="80000"/>
              </a:lnSpc>
              <a:spcBef>
                <a:spcPts val="480"/>
              </a:spcBef>
              <a:spcAft>
                <a:spcPts val="0"/>
              </a:spcAft>
              <a:buClr>
                <a:schemeClr val="dk1"/>
              </a:buClr>
              <a:buSzPct val="100000"/>
              <a:buFont typeface="Arial"/>
              <a:buChar char="•"/>
            </a:pPr>
            <a:r>
              <a:rPr lang="en-US" sz="2400" b="0" i="0" u="none" strike="noStrike" cap="none" baseline="0">
                <a:solidFill>
                  <a:schemeClr val="dk1"/>
                </a:solidFill>
                <a:latin typeface="Calibri"/>
                <a:ea typeface="Calibri"/>
                <a:cs typeface="Calibri"/>
                <a:sym typeface="Calibri"/>
              </a:rPr>
              <a:t>Present the district-level data overview with school-level participants and other district stakeholders </a:t>
            </a:r>
          </a:p>
          <a:p>
            <a:pPr marL="342900" marR="0" lvl="0" indent="-342900" algn="l" rtl="0">
              <a:lnSpc>
                <a:spcPct val="80000"/>
              </a:lnSpc>
              <a:spcBef>
                <a:spcPts val="480"/>
              </a:spcBef>
              <a:spcAft>
                <a:spcPts val="0"/>
              </a:spcAft>
              <a:buClr>
                <a:schemeClr val="dk1"/>
              </a:buClr>
              <a:buSzPct val="100000"/>
              <a:buFont typeface="Arial"/>
              <a:buChar char="•"/>
            </a:pPr>
            <a:r>
              <a:rPr lang="en-US" sz="2400" b="0" i="0" u="none" strike="noStrike" cap="none" baseline="0">
                <a:solidFill>
                  <a:schemeClr val="dk1"/>
                </a:solidFill>
                <a:latin typeface="Calibri"/>
                <a:ea typeface="Calibri"/>
                <a:cs typeface="Calibri"/>
                <a:sym typeface="Calibri"/>
              </a:rPr>
              <a:t>Design district-level action plans using the Data-Driven Inquiry and Action Cycle</a:t>
            </a:r>
          </a:p>
        </p:txBody>
      </p:sp>
      <p:sp>
        <p:nvSpPr>
          <p:cNvPr id="319" name="Shape 319"/>
          <p:cNvSpPr txBox="1">
            <a:spLocks noGrp="1"/>
          </p:cNvSpPr>
          <p:nvPr>
            <p:ph type="body" idx="2"/>
          </p:nvPr>
        </p:nvSpPr>
        <p:spPr>
          <a:xfrm>
            <a:off x="4648200" y="774275"/>
            <a:ext cx="4038599" cy="5351700"/>
          </a:xfrm>
          <a:prstGeom prst="rect">
            <a:avLst/>
          </a:prstGeom>
          <a:noFill/>
          <a:ln>
            <a:noFill/>
          </a:ln>
        </p:spPr>
        <p:txBody>
          <a:bodyPr lIns="91425" tIns="45700" rIns="91425" bIns="45700" anchor="t" anchorCtr="0">
            <a:noAutofit/>
          </a:bodyPr>
          <a:lstStyle/>
          <a:p>
            <a:pPr marL="342900" marR="0" lvl="0" indent="-342900" algn="l" rtl="0">
              <a:lnSpc>
                <a:spcPct val="80000"/>
              </a:lnSpc>
              <a:spcBef>
                <a:spcPts val="0"/>
              </a:spcBef>
              <a:spcAft>
                <a:spcPts val="0"/>
              </a:spcAft>
              <a:buClr>
                <a:schemeClr val="dk1"/>
              </a:buClr>
              <a:buSzPct val="25000"/>
              <a:buFont typeface="Calibri"/>
              <a:buNone/>
            </a:pPr>
            <a:r>
              <a:rPr lang="en-US" sz="2400" b="1" i="0" u="none" strike="noStrike" cap="none" baseline="0">
                <a:solidFill>
                  <a:srgbClr val="0B5394"/>
                </a:solidFill>
                <a:latin typeface="Calibri"/>
                <a:ea typeface="Calibri"/>
                <a:cs typeface="Calibri"/>
                <a:sym typeface="Calibri"/>
              </a:rPr>
              <a:t>Manage the Process </a:t>
            </a:r>
          </a:p>
          <a:p>
            <a:pPr marL="342900" marR="0" lvl="0" indent="-342900" algn="l" rtl="0">
              <a:lnSpc>
                <a:spcPct val="80000"/>
              </a:lnSpc>
              <a:spcBef>
                <a:spcPts val="480"/>
              </a:spcBef>
              <a:spcAft>
                <a:spcPts val="0"/>
              </a:spcAft>
              <a:buClr>
                <a:schemeClr val="dk1"/>
              </a:buClr>
              <a:buSzPct val="100000"/>
              <a:buFont typeface="Arial"/>
              <a:buChar char="•"/>
            </a:pPr>
            <a:r>
              <a:rPr lang="en-US" sz="2400" b="0" i="0" u="none" strike="noStrike" cap="none" baseline="0">
                <a:solidFill>
                  <a:schemeClr val="dk1"/>
                </a:solidFill>
                <a:latin typeface="Calibri"/>
                <a:ea typeface="Calibri"/>
                <a:cs typeface="Calibri"/>
                <a:sym typeface="Calibri"/>
              </a:rPr>
              <a:t>Conduct and maintain a data inventory that includes </a:t>
            </a:r>
          </a:p>
          <a:p>
            <a:pPr marL="742950" marR="0" lvl="1" indent="-285750" algn="l" rtl="0">
              <a:lnSpc>
                <a:spcPct val="80000"/>
              </a:lnSpc>
              <a:spcBef>
                <a:spcPts val="400"/>
              </a:spcBef>
              <a:spcAft>
                <a:spcPts val="0"/>
              </a:spcAft>
              <a:buClr>
                <a:schemeClr val="dk1"/>
              </a:buClr>
              <a:buSzPct val="100000"/>
              <a:buFont typeface="Arial"/>
              <a:buChar char="–"/>
            </a:pPr>
            <a:r>
              <a:rPr lang="en-US" sz="2000" b="0" i="0" u="none" strike="noStrike" cap="none" baseline="0">
                <a:solidFill>
                  <a:schemeClr val="dk1"/>
                </a:solidFill>
                <a:latin typeface="Calibri"/>
                <a:ea typeface="Calibri"/>
                <a:cs typeface="Calibri"/>
                <a:sym typeface="Calibri"/>
              </a:rPr>
              <a:t>school-level data </a:t>
            </a:r>
          </a:p>
          <a:p>
            <a:pPr marL="742950" marR="0" lvl="1" indent="-285750" algn="l" rtl="0">
              <a:lnSpc>
                <a:spcPct val="80000"/>
              </a:lnSpc>
              <a:spcBef>
                <a:spcPts val="400"/>
              </a:spcBef>
              <a:spcAft>
                <a:spcPts val="0"/>
              </a:spcAft>
              <a:buClr>
                <a:schemeClr val="dk1"/>
              </a:buClr>
              <a:buSzPct val="100000"/>
              <a:buFont typeface="Arial"/>
              <a:buChar char="–"/>
            </a:pPr>
            <a:r>
              <a:rPr lang="en-US" sz="2000" b="0" i="0" u="none" strike="noStrike" cap="none" baseline="0">
                <a:solidFill>
                  <a:schemeClr val="dk1"/>
                </a:solidFill>
                <a:latin typeface="Calibri"/>
                <a:ea typeface="Calibri"/>
                <a:cs typeface="Calibri"/>
                <a:sym typeface="Calibri"/>
              </a:rPr>
              <a:t>Coordinate the upload of local data to the Data Warehouse </a:t>
            </a:r>
          </a:p>
          <a:p>
            <a:pPr marL="742950" marR="0" lvl="1" indent="-285750" algn="l" rtl="0">
              <a:lnSpc>
                <a:spcPct val="80000"/>
              </a:lnSpc>
              <a:spcBef>
                <a:spcPts val="400"/>
              </a:spcBef>
              <a:spcAft>
                <a:spcPts val="0"/>
              </a:spcAft>
              <a:buClr>
                <a:schemeClr val="dk1"/>
              </a:buClr>
              <a:buSzPct val="100000"/>
              <a:buFont typeface="Arial"/>
              <a:buChar char="–"/>
            </a:pPr>
            <a:r>
              <a:rPr lang="en-US" sz="2000" b="0" i="0" u="none" strike="noStrike" cap="none" baseline="0">
                <a:solidFill>
                  <a:schemeClr val="dk1"/>
                </a:solidFill>
                <a:latin typeface="Calibri"/>
                <a:ea typeface="Calibri"/>
                <a:cs typeface="Calibri"/>
                <a:sym typeface="Calibri"/>
              </a:rPr>
              <a:t>Maintain an up-to-date data dissemination schedule</a:t>
            </a:r>
          </a:p>
          <a:p>
            <a:pPr marL="742950" marR="0" lvl="1" indent="-285750" algn="l" rtl="0">
              <a:lnSpc>
                <a:spcPct val="80000"/>
              </a:lnSpc>
              <a:spcBef>
                <a:spcPts val="400"/>
              </a:spcBef>
              <a:spcAft>
                <a:spcPts val="0"/>
              </a:spcAft>
              <a:buClr>
                <a:schemeClr val="dk1"/>
              </a:buClr>
              <a:buSzPct val="100000"/>
              <a:buFont typeface="Arial"/>
              <a:buChar char="–"/>
            </a:pPr>
            <a:r>
              <a:rPr lang="en-US" sz="2000" b="0" i="0" u="none" strike="noStrike" cap="none" baseline="0">
                <a:solidFill>
                  <a:schemeClr val="dk1"/>
                </a:solidFill>
                <a:latin typeface="Calibri"/>
                <a:ea typeface="Calibri"/>
                <a:cs typeface="Calibri"/>
                <a:sym typeface="Calibri"/>
              </a:rPr>
              <a:t>Disseminate relevant data sets and displays for school-based action </a:t>
            </a:r>
          </a:p>
          <a:p>
            <a:pPr marL="0" marR="0" lvl="0" indent="0" algn="l" rtl="0">
              <a:spcBef>
                <a:spcPts val="0"/>
              </a:spcBef>
              <a:buNone/>
            </a:pPr>
            <a:endParaRPr sz="2000" b="0" i="0" u="none" strike="noStrike" cap="none" baseline="0">
              <a:solidFill>
                <a:schemeClr val="dk1"/>
              </a:solidFill>
              <a:latin typeface="Calibri"/>
              <a:ea typeface="Calibri"/>
              <a:cs typeface="Calibri"/>
              <a:sym typeface="Calibri"/>
            </a:endParaRPr>
          </a:p>
        </p:txBody>
      </p:sp>
    </p:spTree>
  </p:cSld>
  <p:clrMapOvr>
    <a:masterClrMapping/>
  </p:clrMapOvr>
  <p:transition spd="slow">
    <p:cut/>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323"/>
        <p:cNvGrpSpPr/>
        <p:nvPr/>
      </p:nvGrpSpPr>
      <p:grpSpPr>
        <a:xfrm>
          <a:off x="0" y="0"/>
          <a:ext cx="0" cy="0"/>
          <a:chOff x="0" y="0"/>
          <a:chExt cx="0" cy="0"/>
        </a:xfrm>
      </p:grpSpPr>
      <p:sp>
        <p:nvSpPr>
          <p:cNvPr id="324" name="Shape 324"/>
          <p:cNvSpPr txBox="1">
            <a:spLocks noGrp="1"/>
          </p:cNvSpPr>
          <p:nvPr>
            <p:ph type="title"/>
          </p:nvPr>
        </p:nvSpPr>
        <p:spPr>
          <a:xfrm>
            <a:off x="457200" y="274637"/>
            <a:ext cx="8229600" cy="1143000"/>
          </a:xfrm>
          <a:prstGeom prst="rect">
            <a:avLst/>
          </a:prstGeom>
          <a:noFill/>
          <a:ln>
            <a:noFill/>
          </a:ln>
        </p:spPr>
        <p:txBody>
          <a:bodyPr lIns="91425" tIns="45700" rIns="91425" bIns="45700" anchor="ctr" anchorCtr="0">
            <a:noAutofit/>
          </a:bodyPr>
          <a:lstStyle/>
          <a:p>
            <a:pPr marL="0" marR="0" lvl="0" indent="0" algn="ctr" rtl="0">
              <a:lnSpc>
                <a:spcPct val="100000"/>
              </a:lnSpc>
              <a:spcBef>
                <a:spcPts val="0"/>
              </a:spcBef>
              <a:spcAft>
                <a:spcPts val="0"/>
              </a:spcAft>
              <a:buClr>
                <a:schemeClr val="dk1"/>
              </a:buClr>
              <a:buSzPct val="25000"/>
              <a:buFont typeface="Calibri"/>
              <a:buNone/>
            </a:pPr>
            <a:r>
              <a:rPr lang="en-US" sz="4400" b="1" i="0" u="none" strike="noStrike" cap="none" baseline="0">
                <a:solidFill>
                  <a:srgbClr val="FF0000"/>
                </a:solidFill>
                <a:latin typeface="Calibri"/>
                <a:ea typeface="Calibri"/>
                <a:cs typeface="Calibri"/>
                <a:sym typeface="Calibri"/>
              </a:rPr>
              <a:t>Culture of Data Use</a:t>
            </a:r>
          </a:p>
        </p:txBody>
      </p:sp>
      <p:pic>
        <p:nvPicPr>
          <p:cNvPr id="325" name="Shape 325"/>
          <p:cNvPicPr preferRelativeResize="0">
            <a:picLocks noGrp="1"/>
          </p:cNvPicPr>
          <p:nvPr>
            <p:ph type="body" idx="1"/>
          </p:nvPr>
        </p:nvPicPr>
        <p:blipFill rotWithShape="1">
          <a:blip r:embed="rId3">
            <a:alphaModFix/>
          </a:blip>
          <a:srcRect l="11436" t="26936" r="53044" b="15817"/>
          <a:stretch/>
        </p:blipFill>
        <p:spPr>
          <a:xfrm>
            <a:off x="1447800" y="1158875"/>
            <a:ext cx="5867400" cy="5699125"/>
          </a:xfrm>
          <a:prstGeom prst="rect">
            <a:avLst/>
          </a:prstGeom>
          <a:noFill/>
          <a:ln>
            <a:noFill/>
          </a:ln>
        </p:spPr>
      </p:pic>
    </p:spTree>
  </p:cSld>
  <p:clrMapOvr>
    <a:masterClrMapping/>
  </p:clrMapOvr>
  <p:transition spd="slow">
    <p:cut/>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329"/>
        <p:cNvGrpSpPr/>
        <p:nvPr/>
      </p:nvGrpSpPr>
      <p:grpSpPr>
        <a:xfrm>
          <a:off x="0" y="0"/>
          <a:ext cx="0" cy="0"/>
          <a:chOff x="0" y="0"/>
          <a:chExt cx="0" cy="0"/>
        </a:xfrm>
      </p:grpSpPr>
      <p:sp>
        <p:nvSpPr>
          <p:cNvPr id="330" name="Shape 330"/>
          <p:cNvSpPr txBox="1">
            <a:spLocks noGrp="1"/>
          </p:cNvSpPr>
          <p:nvPr>
            <p:ph type="title"/>
          </p:nvPr>
        </p:nvSpPr>
        <p:spPr>
          <a:xfrm>
            <a:off x="457200" y="274637"/>
            <a:ext cx="8229600" cy="1143000"/>
          </a:xfrm>
          <a:prstGeom prst="rect">
            <a:avLst/>
          </a:prstGeom>
          <a:noFill/>
          <a:ln>
            <a:noFill/>
          </a:ln>
        </p:spPr>
        <p:txBody>
          <a:bodyPr lIns="91425" tIns="45700" rIns="91425" bIns="45700" anchor="ctr" anchorCtr="0">
            <a:noAutofit/>
          </a:bodyPr>
          <a:lstStyle/>
          <a:p>
            <a:pPr marL="0" marR="0" lvl="0" indent="0" algn="ctr" rtl="0">
              <a:lnSpc>
                <a:spcPct val="100000"/>
              </a:lnSpc>
              <a:spcBef>
                <a:spcPts val="0"/>
              </a:spcBef>
              <a:spcAft>
                <a:spcPts val="0"/>
              </a:spcAft>
              <a:buClr>
                <a:schemeClr val="dk1"/>
              </a:buClr>
              <a:buSzPct val="25000"/>
              <a:buFont typeface="Calibri"/>
              <a:buNone/>
            </a:pPr>
            <a:r>
              <a:rPr lang="en-US" sz="4400" b="1" i="0" u="none" strike="noStrike" cap="none" baseline="0">
                <a:solidFill>
                  <a:srgbClr val="FF0000"/>
                </a:solidFill>
                <a:latin typeface="Calibri"/>
                <a:ea typeface="Calibri"/>
                <a:cs typeface="Calibri"/>
                <a:sym typeface="Calibri"/>
              </a:rPr>
              <a:t>Can You Pull Data for Me?</a:t>
            </a:r>
          </a:p>
        </p:txBody>
      </p:sp>
      <p:pic>
        <p:nvPicPr>
          <p:cNvPr id="331" name="Shape 331"/>
          <p:cNvPicPr preferRelativeResize="0">
            <a:picLocks noGrp="1"/>
          </p:cNvPicPr>
          <p:nvPr>
            <p:ph type="body" idx="1"/>
          </p:nvPr>
        </p:nvPicPr>
        <p:blipFill rotWithShape="1">
          <a:blip r:embed="rId3">
            <a:alphaModFix/>
          </a:blip>
          <a:srcRect l="20568" t="10100" r="22598" b="5717"/>
          <a:stretch/>
        </p:blipFill>
        <p:spPr>
          <a:xfrm>
            <a:off x="685800" y="1143000"/>
            <a:ext cx="7924799" cy="5714999"/>
          </a:xfrm>
          <a:prstGeom prst="rect">
            <a:avLst/>
          </a:prstGeom>
          <a:noFill/>
          <a:ln>
            <a:noFill/>
          </a:ln>
        </p:spPr>
      </p:pic>
    </p:spTree>
  </p:cSld>
  <p:clrMapOvr>
    <a:masterClrMapping/>
  </p:clrMapOvr>
  <p:transition spd="slow">
    <p:cut/>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335"/>
        <p:cNvGrpSpPr/>
        <p:nvPr/>
      </p:nvGrpSpPr>
      <p:grpSpPr>
        <a:xfrm>
          <a:off x="0" y="0"/>
          <a:ext cx="0" cy="0"/>
          <a:chOff x="0" y="0"/>
          <a:chExt cx="0" cy="0"/>
        </a:xfrm>
      </p:grpSpPr>
      <p:sp>
        <p:nvSpPr>
          <p:cNvPr id="336" name="Shape 336"/>
          <p:cNvSpPr txBox="1">
            <a:spLocks noGrp="1"/>
          </p:cNvSpPr>
          <p:nvPr>
            <p:ph type="title"/>
          </p:nvPr>
        </p:nvSpPr>
        <p:spPr>
          <a:xfrm>
            <a:off x="457200" y="274637"/>
            <a:ext cx="8229600" cy="1143000"/>
          </a:xfrm>
          <a:prstGeom prst="rect">
            <a:avLst/>
          </a:prstGeom>
          <a:noFill/>
          <a:ln>
            <a:noFill/>
          </a:ln>
        </p:spPr>
        <p:txBody>
          <a:bodyPr lIns="91425" tIns="45700" rIns="91425" bIns="45700" anchor="ctr" anchorCtr="0">
            <a:noAutofit/>
          </a:bodyPr>
          <a:lstStyle/>
          <a:p>
            <a:pPr marL="0" marR="0" lvl="0" indent="0" algn="ctr" rtl="0">
              <a:lnSpc>
                <a:spcPct val="100000"/>
              </a:lnSpc>
              <a:spcBef>
                <a:spcPts val="0"/>
              </a:spcBef>
              <a:spcAft>
                <a:spcPts val="0"/>
              </a:spcAft>
              <a:buClr>
                <a:schemeClr val="dk1"/>
              </a:buClr>
              <a:buSzPct val="25000"/>
              <a:buFont typeface="Calibri"/>
              <a:buNone/>
            </a:pPr>
            <a:r>
              <a:rPr lang="en-US" sz="4400" b="1" i="0" u="none" strike="noStrike" cap="none" baseline="0">
                <a:solidFill>
                  <a:srgbClr val="FF0000"/>
                </a:solidFill>
                <a:latin typeface="Calibri"/>
                <a:ea typeface="Calibri"/>
                <a:cs typeface="Calibri"/>
                <a:sym typeface="Calibri"/>
              </a:rPr>
              <a:t>Data Team Dissemination Schedule</a:t>
            </a:r>
          </a:p>
        </p:txBody>
      </p:sp>
      <p:pic>
        <p:nvPicPr>
          <p:cNvPr id="337" name="Shape 337"/>
          <p:cNvPicPr preferRelativeResize="0">
            <a:picLocks noGrp="1"/>
          </p:cNvPicPr>
          <p:nvPr>
            <p:ph type="body" idx="1"/>
          </p:nvPr>
        </p:nvPicPr>
        <p:blipFill rotWithShape="1">
          <a:blip r:embed="rId3">
            <a:alphaModFix/>
          </a:blip>
          <a:srcRect l="9405" t="18953" r="10421" b="14135"/>
          <a:stretch/>
        </p:blipFill>
        <p:spPr>
          <a:xfrm>
            <a:off x="228600" y="1828800"/>
            <a:ext cx="8820149" cy="4648199"/>
          </a:xfrm>
          <a:prstGeom prst="rect">
            <a:avLst/>
          </a:prstGeom>
          <a:noFill/>
          <a:ln>
            <a:noFill/>
          </a:ln>
        </p:spPr>
      </p:pic>
    </p:spTree>
  </p:cSld>
  <p:clrMapOvr>
    <a:masterClrMapping/>
  </p:clrMapOvr>
  <p:transition spd="slow">
    <p:cut/>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sp>
        <p:nvSpPr>
          <p:cNvPr id="102" name="Shape 102"/>
          <p:cNvSpPr txBox="1">
            <a:spLocks noGrp="1"/>
          </p:cNvSpPr>
          <p:nvPr>
            <p:ph type="title"/>
          </p:nvPr>
        </p:nvSpPr>
        <p:spPr>
          <a:xfrm>
            <a:off x="457200" y="274637"/>
            <a:ext cx="8229600" cy="1143000"/>
          </a:xfrm>
          <a:prstGeom prst="rect">
            <a:avLst/>
          </a:prstGeom>
          <a:noFill/>
          <a:ln>
            <a:noFill/>
          </a:ln>
        </p:spPr>
        <p:txBody>
          <a:bodyPr lIns="91425" tIns="45700" rIns="91425" bIns="45700" anchor="ctr" anchorCtr="0">
            <a:noAutofit/>
          </a:bodyPr>
          <a:lstStyle/>
          <a:p>
            <a:pPr marL="0" marR="0" lvl="0" indent="0" algn="ctr" rtl="0">
              <a:lnSpc>
                <a:spcPct val="100000"/>
              </a:lnSpc>
              <a:spcBef>
                <a:spcPts val="0"/>
              </a:spcBef>
              <a:spcAft>
                <a:spcPts val="0"/>
              </a:spcAft>
              <a:buClr>
                <a:schemeClr val="dk1"/>
              </a:buClr>
              <a:buSzPct val="25000"/>
              <a:buFont typeface="Calibri"/>
              <a:buNone/>
            </a:pPr>
            <a:r>
              <a:rPr lang="en-US" sz="4400" b="1" i="0" u="none" strike="noStrike" cap="none" baseline="0">
                <a:solidFill>
                  <a:srgbClr val="FF0000"/>
                </a:solidFill>
                <a:latin typeface="Calibri"/>
                <a:ea typeface="Calibri"/>
                <a:cs typeface="Calibri"/>
                <a:sym typeface="Calibri"/>
              </a:rPr>
              <a:t>Grounding/Ice Breaker</a:t>
            </a:r>
          </a:p>
        </p:txBody>
      </p:sp>
      <p:sp>
        <p:nvSpPr>
          <p:cNvPr id="103" name="Shape 103"/>
          <p:cNvSpPr txBox="1">
            <a:spLocks noGrp="1"/>
          </p:cNvSpPr>
          <p:nvPr>
            <p:ph type="body" idx="1"/>
          </p:nvPr>
        </p:nvSpPr>
        <p:spPr>
          <a:xfrm>
            <a:off x="995775" y="1600200"/>
            <a:ext cx="7691099" cy="4526100"/>
          </a:xfrm>
          <a:prstGeom prst="rect">
            <a:avLst/>
          </a:prstGeom>
          <a:noFill/>
          <a:ln>
            <a:noFill/>
          </a:ln>
        </p:spPr>
        <p:txBody>
          <a:bodyPr lIns="91425" tIns="45700" rIns="91425" bIns="45700" anchor="t" anchorCtr="0">
            <a:noAutofit/>
          </a:bodyPr>
          <a:lstStyle/>
          <a:p>
            <a:pPr marL="342900" marR="0" lvl="0" indent="-342900" algn="l" rtl="0">
              <a:lnSpc>
                <a:spcPct val="100000"/>
              </a:lnSpc>
              <a:spcBef>
                <a:spcPts val="0"/>
              </a:spcBef>
              <a:spcAft>
                <a:spcPts val="0"/>
              </a:spcAft>
              <a:buClr>
                <a:schemeClr val="dk1"/>
              </a:buClr>
              <a:buSzPct val="100000"/>
              <a:buFont typeface="Arial"/>
              <a:buChar char="•"/>
            </a:pPr>
            <a:r>
              <a:rPr lang="en-US" sz="3200" b="0" i="0" u="none" strike="noStrike" cap="none" baseline="0">
                <a:solidFill>
                  <a:schemeClr val="dk1"/>
                </a:solidFill>
                <a:latin typeface="Calibri"/>
                <a:ea typeface="Calibri"/>
                <a:cs typeface="Calibri"/>
                <a:sym typeface="Calibri"/>
              </a:rPr>
              <a:t>How are data like these fruits?</a:t>
            </a:r>
          </a:p>
          <a:p>
            <a:pPr marL="342900" marR="0" lvl="0" indent="-139700" algn="l" rtl="0">
              <a:lnSpc>
                <a:spcPct val="100000"/>
              </a:lnSpc>
              <a:spcBef>
                <a:spcPts val="640"/>
              </a:spcBef>
              <a:spcAft>
                <a:spcPts val="0"/>
              </a:spcAft>
              <a:buClr>
                <a:schemeClr val="dk1"/>
              </a:buClr>
              <a:buFont typeface="Arial"/>
              <a:buNone/>
            </a:pPr>
            <a:endParaRPr sz="3200" b="0" i="0" u="none" strike="noStrike" cap="none" baseline="0">
              <a:solidFill>
                <a:schemeClr val="dk1"/>
              </a:solidFill>
              <a:latin typeface="Calibri"/>
              <a:ea typeface="Calibri"/>
              <a:cs typeface="Calibri"/>
              <a:sym typeface="Calibri"/>
            </a:endParaRPr>
          </a:p>
          <a:p>
            <a:pPr marL="2057400" marR="0" lvl="4" indent="-228600" algn="l" rtl="0">
              <a:lnSpc>
                <a:spcPct val="100000"/>
              </a:lnSpc>
              <a:spcBef>
                <a:spcPts val="400"/>
              </a:spcBef>
              <a:spcAft>
                <a:spcPts val="0"/>
              </a:spcAft>
              <a:buClr>
                <a:schemeClr val="dk1"/>
              </a:buClr>
              <a:buSzPct val="100000"/>
              <a:buFont typeface="Arial"/>
              <a:buChar char="»"/>
            </a:pPr>
            <a:r>
              <a:rPr lang="en-US" sz="2000" b="0" i="1" u="none" strike="noStrike" cap="none" baseline="0">
                <a:solidFill>
                  <a:schemeClr val="dk1"/>
                </a:solidFill>
                <a:latin typeface="Calibri"/>
                <a:ea typeface="Calibri"/>
                <a:cs typeface="Calibri"/>
                <a:sym typeface="Calibri"/>
              </a:rPr>
              <a:t>Grapes</a:t>
            </a:r>
          </a:p>
          <a:p>
            <a:pPr marL="2057400" marR="0" lvl="4" indent="-228600" algn="l" rtl="0">
              <a:lnSpc>
                <a:spcPct val="100000"/>
              </a:lnSpc>
              <a:spcBef>
                <a:spcPts val="400"/>
              </a:spcBef>
              <a:spcAft>
                <a:spcPts val="0"/>
              </a:spcAft>
              <a:buClr>
                <a:schemeClr val="dk1"/>
              </a:buClr>
              <a:buFont typeface="Calibri"/>
              <a:buNone/>
            </a:pPr>
            <a:endParaRPr sz="2000" b="0" i="0" u="none" strike="noStrike" cap="none" baseline="0">
              <a:solidFill>
                <a:schemeClr val="dk1"/>
              </a:solidFill>
              <a:latin typeface="Calibri"/>
              <a:ea typeface="Calibri"/>
              <a:cs typeface="Calibri"/>
              <a:sym typeface="Calibri"/>
            </a:endParaRPr>
          </a:p>
          <a:p>
            <a:pPr marL="2057400" marR="0" lvl="4" indent="-228600" algn="l" rtl="0">
              <a:lnSpc>
                <a:spcPct val="100000"/>
              </a:lnSpc>
              <a:spcBef>
                <a:spcPts val="400"/>
              </a:spcBef>
              <a:spcAft>
                <a:spcPts val="0"/>
              </a:spcAft>
              <a:buClr>
                <a:schemeClr val="dk1"/>
              </a:buClr>
              <a:buSzPct val="100000"/>
              <a:buFont typeface="Arial"/>
              <a:buChar char="»"/>
            </a:pPr>
            <a:r>
              <a:rPr lang="en-US" sz="2000" b="0" i="1" u="none" strike="noStrike" cap="none" baseline="0">
                <a:solidFill>
                  <a:schemeClr val="dk1"/>
                </a:solidFill>
                <a:latin typeface="Calibri"/>
                <a:ea typeface="Calibri"/>
                <a:cs typeface="Calibri"/>
                <a:sym typeface="Calibri"/>
              </a:rPr>
              <a:t>Kiwi</a:t>
            </a:r>
          </a:p>
          <a:p>
            <a:pPr marL="2057400" marR="0" lvl="4" indent="-228600" algn="l" rtl="0">
              <a:lnSpc>
                <a:spcPct val="100000"/>
              </a:lnSpc>
              <a:spcBef>
                <a:spcPts val="400"/>
              </a:spcBef>
              <a:spcAft>
                <a:spcPts val="0"/>
              </a:spcAft>
              <a:buClr>
                <a:schemeClr val="dk1"/>
              </a:buClr>
              <a:buFont typeface="Calibri"/>
              <a:buNone/>
            </a:pPr>
            <a:endParaRPr sz="2000" b="0" i="0" u="none" strike="noStrike" cap="none" baseline="0">
              <a:solidFill>
                <a:schemeClr val="dk1"/>
              </a:solidFill>
              <a:latin typeface="Calibri"/>
              <a:ea typeface="Calibri"/>
              <a:cs typeface="Calibri"/>
              <a:sym typeface="Calibri"/>
            </a:endParaRPr>
          </a:p>
          <a:p>
            <a:pPr marL="2057400" marR="0" lvl="4" indent="-228600" algn="l" rtl="0">
              <a:lnSpc>
                <a:spcPct val="100000"/>
              </a:lnSpc>
              <a:spcBef>
                <a:spcPts val="400"/>
              </a:spcBef>
              <a:spcAft>
                <a:spcPts val="0"/>
              </a:spcAft>
              <a:buClr>
                <a:schemeClr val="dk1"/>
              </a:buClr>
              <a:buSzPct val="100000"/>
              <a:buFont typeface="Arial"/>
              <a:buChar char="»"/>
            </a:pPr>
            <a:r>
              <a:rPr lang="en-US" sz="2000" b="0" i="1" u="none" strike="noStrike" cap="none" baseline="0">
                <a:solidFill>
                  <a:schemeClr val="dk1"/>
                </a:solidFill>
                <a:latin typeface="Calibri"/>
                <a:ea typeface="Calibri"/>
                <a:cs typeface="Calibri"/>
                <a:sym typeface="Calibri"/>
              </a:rPr>
              <a:t>Banana</a:t>
            </a:r>
          </a:p>
          <a:p>
            <a:pPr marL="2057400" marR="0" lvl="4" indent="-228600" algn="l" rtl="0">
              <a:lnSpc>
                <a:spcPct val="100000"/>
              </a:lnSpc>
              <a:spcBef>
                <a:spcPts val="400"/>
              </a:spcBef>
              <a:spcAft>
                <a:spcPts val="0"/>
              </a:spcAft>
              <a:buClr>
                <a:schemeClr val="dk1"/>
              </a:buClr>
              <a:buFont typeface="Calibri"/>
              <a:buNone/>
            </a:pPr>
            <a:endParaRPr sz="2000" b="0" i="0" u="none" strike="noStrike" cap="none" baseline="0">
              <a:solidFill>
                <a:schemeClr val="dk1"/>
              </a:solidFill>
              <a:latin typeface="Calibri"/>
              <a:ea typeface="Calibri"/>
              <a:cs typeface="Calibri"/>
              <a:sym typeface="Calibri"/>
            </a:endParaRPr>
          </a:p>
          <a:p>
            <a:pPr marL="2057400" marR="0" lvl="4" indent="-228600" algn="l" rtl="0">
              <a:lnSpc>
                <a:spcPct val="100000"/>
              </a:lnSpc>
              <a:spcBef>
                <a:spcPts val="400"/>
              </a:spcBef>
              <a:spcAft>
                <a:spcPts val="0"/>
              </a:spcAft>
              <a:buClr>
                <a:schemeClr val="dk1"/>
              </a:buClr>
              <a:buSzPct val="100000"/>
              <a:buFont typeface="Arial"/>
              <a:buChar char="»"/>
            </a:pPr>
            <a:r>
              <a:rPr lang="en-US" sz="2000" b="0" i="1" u="none" strike="noStrike" cap="none" baseline="0">
                <a:solidFill>
                  <a:schemeClr val="dk1"/>
                </a:solidFill>
                <a:latin typeface="Calibri"/>
                <a:ea typeface="Calibri"/>
                <a:cs typeface="Calibri"/>
                <a:sym typeface="Calibri"/>
              </a:rPr>
              <a:t>Strawberry</a:t>
            </a:r>
          </a:p>
        </p:txBody>
      </p:sp>
      <p:pic>
        <p:nvPicPr>
          <p:cNvPr id="104" name="Shape 104"/>
          <p:cNvPicPr preferRelativeResize="0"/>
          <p:nvPr/>
        </p:nvPicPr>
        <p:blipFill>
          <a:blip r:embed="rId3">
            <a:alphaModFix/>
          </a:blip>
          <a:stretch>
            <a:fillRect/>
          </a:stretch>
        </p:blipFill>
        <p:spPr>
          <a:xfrm>
            <a:off x="5230450" y="2557675"/>
            <a:ext cx="1157250" cy="671799"/>
          </a:xfrm>
          <a:prstGeom prst="rect">
            <a:avLst/>
          </a:prstGeom>
          <a:noFill/>
          <a:ln>
            <a:noFill/>
          </a:ln>
        </p:spPr>
      </p:pic>
      <p:pic>
        <p:nvPicPr>
          <p:cNvPr id="105" name="Shape 105"/>
          <p:cNvPicPr preferRelativeResize="0"/>
          <p:nvPr/>
        </p:nvPicPr>
        <p:blipFill>
          <a:blip r:embed="rId4">
            <a:alphaModFix/>
          </a:blip>
          <a:stretch>
            <a:fillRect/>
          </a:stretch>
        </p:blipFill>
        <p:spPr>
          <a:xfrm>
            <a:off x="5407362" y="3308875"/>
            <a:ext cx="803425" cy="586375"/>
          </a:xfrm>
          <a:prstGeom prst="rect">
            <a:avLst/>
          </a:prstGeom>
          <a:noFill/>
          <a:ln>
            <a:noFill/>
          </a:ln>
        </p:spPr>
      </p:pic>
      <p:pic>
        <p:nvPicPr>
          <p:cNvPr id="106" name="Shape 106"/>
          <p:cNvPicPr preferRelativeResize="0"/>
          <p:nvPr/>
        </p:nvPicPr>
        <p:blipFill>
          <a:blip r:embed="rId5">
            <a:alphaModFix/>
          </a:blip>
          <a:stretch>
            <a:fillRect/>
          </a:stretch>
        </p:blipFill>
        <p:spPr>
          <a:xfrm>
            <a:off x="5334987" y="3895250"/>
            <a:ext cx="948173" cy="671799"/>
          </a:xfrm>
          <a:prstGeom prst="rect">
            <a:avLst/>
          </a:prstGeom>
          <a:noFill/>
          <a:ln>
            <a:noFill/>
          </a:ln>
        </p:spPr>
      </p:pic>
      <p:pic>
        <p:nvPicPr>
          <p:cNvPr id="107" name="Shape 107"/>
          <p:cNvPicPr preferRelativeResize="0"/>
          <p:nvPr/>
        </p:nvPicPr>
        <p:blipFill>
          <a:blip r:embed="rId6">
            <a:alphaModFix/>
          </a:blip>
          <a:stretch>
            <a:fillRect/>
          </a:stretch>
        </p:blipFill>
        <p:spPr>
          <a:xfrm>
            <a:off x="5250075" y="4567050"/>
            <a:ext cx="1118000" cy="734374"/>
          </a:xfrm>
          <a:prstGeom prst="rect">
            <a:avLst/>
          </a:prstGeom>
          <a:noFill/>
          <a:ln>
            <a:noFill/>
          </a:ln>
        </p:spPr>
      </p:pic>
    </p:spTree>
  </p:cSld>
  <p:clrMapOvr>
    <a:masterClrMapping/>
  </p:clrMapOvr>
  <p:transition spd="slow">
    <p:cut/>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341"/>
        <p:cNvGrpSpPr/>
        <p:nvPr/>
      </p:nvGrpSpPr>
      <p:grpSpPr>
        <a:xfrm>
          <a:off x="0" y="0"/>
          <a:ext cx="0" cy="0"/>
          <a:chOff x="0" y="0"/>
          <a:chExt cx="0" cy="0"/>
        </a:xfrm>
      </p:grpSpPr>
      <p:sp>
        <p:nvSpPr>
          <p:cNvPr id="342" name="Shape 342"/>
          <p:cNvSpPr txBox="1">
            <a:spLocks noGrp="1"/>
          </p:cNvSpPr>
          <p:nvPr>
            <p:ph type="body" idx="1"/>
          </p:nvPr>
        </p:nvSpPr>
        <p:spPr>
          <a:xfrm>
            <a:off x="457200" y="1066800"/>
            <a:ext cx="8229600" cy="5257799"/>
          </a:xfrm>
          <a:prstGeom prst="rect">
            <a:avLst/>
          </a:prstGeom>
          <a:noFill/>
          <a:ln>
            <a:noFill/>
          </a:ln>
        </p:spPr>
        <p:txBody>
          <a:bodyPr lIns="91425" tIns="45700" rIns="91425" bIns="45700" anchor="t" anchorCtr="0">
            <a:noAutofit/>
          </a:bodyPr>
          <a:lstStyle/>
          <a:p>
            <a:pPr marL="342900" marR="0" lvl="0" indent="-342900" algn="ctr" rtl="0">
              <a:lnSpc>
                <a:spcPct val="100000"/>
              </a:lnSpc>
              <a:spcBef>
                <a:spcPts val="0"/>
              </a:spcBef>
              <a:spcAft>
                <a:spcPts val="0"/>
              </a:spcAft>
              <a:buClr>
                <a:schemeClr val="dk1"/>
              </a:buClr>
              <a:buSzPct val="25000"/>
              <a:buFont typeface="Calibri"/>
              <a:buNone/>
            </a:pPr>
            <a:r>
              <a:rPr lang="en-US" sz="4300" b="1" i="0" u="none" strike="noStrike" cap="none" baseline="0" dirty="0">
                <a:solidFill>
                  <a:srgbClr val="FF0000"/>
                </a:solidFill>
                <a:latin typeface="Calibri"/>
                <a:ea typeface="Calibri"/>
                <a:cs typeface="Calibri"/>
                <a:sym typeface="Calibri"/>
              </a:rPr>
              <a:t>Let’s Look at Some Data:</a:t>
            </a:r>
          </a:p>
          <a:p>
            <a:pPr marL="342900" marR="0" lvl="0" indent="-342900" algn="ctr" rtl="0">
              <a:lnSpc>
                <a:spcPct val="100000"/>
              </a:lnSpc>
              <a:spcBef>
                <a:spcPts val="640"/>
              </a:spcBef>
              <a:spcAft>
                <a:spcPts val="0"/>
              </a:spcAft>
              <a:buClr>
                <a:schemeClr val="dk1"/>
              </a:buClr>
              <a:buFont typeface="Calibri"/>
              <a:buNone/>
            </a:pPr>
            <a:endParaRPr sz="3200" b="1" i="0" u="none" strike="noStrike" cap="none" baseline="0" dirty="0">
              <a:solidFill>
                <a:srgbClr val="FF0000"/>
              </a:solidFill>
              <a:latin typeface="Calibri"/>
              <a:ea typeface="Calibri"/>
              <a:cs typeface="Calibri"/>
              <a:sym typeface="Calibri"/>
            </a:endParaRPr>
          </a:p>
          <a:p>
            <a:pPr marL="2057400" marR="0" lvl="4" indent="-228600" algn="l" rtl="0">
              <a:lnSpc>
                <a:spcPct val="100000"/>
              </a:lnSpc>
              <a:spcBef>
                <a:spcPts val="400"/>
              </a:spcBef>
              <a:spcAft>
                <a:spcPts val="0"/>
              </a:spcAft>
              <a:buClr>
                <a:schemeClr val="dk1"/>
              </a:buClr>
              <a:buSzPct val="100000"/>
              <a:buFont typeface="Arial"/>
              <a:buChar char="»"/>
            </a:pPr>
            <a:r>
              <a:rPr lang="en-US" sz="2000" b="0" i="0" u="none" strike="noStrike" cap="none" baseline="0" dirty="0">
                <a:solidFill>
                  <a:schemeClr val="dk1"/>
                </a:solidFill>
                <a:latin typeface="Calibri"/>
                <a:ea typeface="Calibri"/>
                <a:cs typeface="Calibri"/>
                <a:sym typeface="Calibri"/>
              </a:rPr>
              <a:t>Frequency Distribution by Subgroup</a:t>
            </a:r>
          </a:p>
          <a:p>
            <a:pPr marL="2057400" marR="0" lvl="4" indent="-228600" algn="l" rtl="0">
              <a:lnSpc>
                <a:spcPct val="100000"/>
              </a:lnSpc>
              <a:spcBef>
                <a:spcPts val="400"/>
              </a:spcBef>
              <a:spcAft>
                <a:spcPts val="0"/>
              </a:spcAft>
              <a:buClr>
                <a:schemeClr val="dk1"/>
              </a:buClr>
              <a:buSzPct val="100000"/>
              <a:buFont typeface="Arial"/>
              <a:buChar char="»"/>
            </a:pPr>
            <a:r>
              <a:rPr lang="en-US" sz="2000" b="0" i="0" u="none" strike="noStrike" cap="none" baseline="0" dirty="0">
                <a:solidFill>
                  <a:schemeClr val="dk1"/>
                </a:solidFill>
                <a:latin typeface="Calibri"/>
                <a:ea typeface="Calibri"/>
                <a:cs typeface="Calibri"/>
                <a:sym typeface="Calibri"/>
              </a:rPr>
              <a:t>Frequency Distribution</a:t>
            </a:r>
          </a:p>
          <a:p>
            <a:pPr marL="2057400" marR="0" lvl="4" indent="-228600" algn="l" rtl="0">
              <a:lnSpc>
                <a:spcPct val="100000"/>
              </a:lnSpc>
              <a:spcBef>
                <a:spcPts val="400"/>
              </a:spcBef>
              <a:spcAft>
                <a:spcPts val="0"/>
              </a:spcAft>
              <a:buClr>
                <a:schemeClr val="dk1"/>
              </a:buClr>
              <a:buSzPct val="100000"/>
              <a:buFont typeface="Arial"/>
              <a:buChar char="»"/>
            </a:pPr>
            <a:r>
              <a:rPr lang="en-US" sz="2000" b="0" i="0" u="none" strike="noStrike" cap="none" baseline="0" dirty="0">
                <a:solidFill>
                  <a:schemeClr val="dk1"/>
                </a:solidFill>
                <a:latin typeface="Calibri"/>
                <a:ea typeface="Calibri"/>
                <a:cs typeface="Calibri"/>
                <a:sym typeface="Calibri"/>
              </a:rPr>
              <a:t>CC Strands Analysis</a:t>
            </a:r>
          </a:p>
          <a:p>
            <a:pPr marL="2057400" marR="0" lvl="4" indent="-228600" algn="l" rtl="0">
              <a:lnSpc>
                <a:spcPct val="100000"/>
              </a:lnSpc>
              <a:spcBef>
                <a:spcPts val="400"/>
              </a:spcBef>
              <a:spcAft>
                <a:spcPts val="0"/>
              </a:spcAft>
              <a:buClr>
                <a:schemeClr val="dk1"/>
              </a:buClr>
              <a:buSzPct val="100000"/>
              <a:buFont typeface="Arial"/>
              <a:buChar char="»"/>
            </a:pPr>
            <a:r>
              <a:rPr lang="en-US" sz="2000" b="0" i="0" u="none" strike="noStrike" cap="none" baseline="0" dirty="0">
                <a:solidFill>
                  <a:schemeClr val="dk1"/>
                </a:solidFill>
                <a:latin typeface="Calibri"/>
                <a:ea typeface="Calibri"/>
                <a:cs typeface="Calibri"/>
                <a:sym typeface="Calibri"/>
              </a:rPr>
              <a:t>P-Value Comparison</a:t>
            </a:r>
          </a:p>
          <a:p>
            <a:pPr marL="342900" marR="0" lvl="0" indent="-342900" algn="ctr" rtl="0">
              <a:lnSpc>
                <a:spcPct val="100000"/>
              </a:lnSpc>
              <a:spcBef>
                <a:spcPts val="640"/>
              </a:spcBef>
              <a:spcAft>
                <a:spcPts val="0"/>
              </a:spcAft>
              <a:buClr>
                <a:schemeClr val="dk1"/>
              </a:buClr>
              <a:buFont typeface="Calibri"/>
              <a:buNone/>
            </a:pPr>
            <a:endParaRPr sz="3200" b="0" i="0" u="none" strike="noStrike" cap="none" baseline="0" dirty="0">
              <a:solidFill>
                <a:schemeClr val="dk1"/>
              </a:solidFill>
              <a:latin typeface="Calibri"/>
              <a:ea typeface="Calibri"/>
              <a:cs typeface="Calibri"/>
              <a:sym typeface="Calibri"/>
            </a:endParaRPr>
          </a:p>
          <a:p>
            <a:pPr marL="342900" marR="0" lvl="0" indent="-342900" algn="ctr" rtl="0">
              <a:lnSpc>
                <a:spcPct val="100000"/>
              </a:lnSpc>
              <a:spcBef>
                <a:spcPts val="860"/>
              </a:spcBef>
              <a:spcAft>
                <a:spcPts val="0"/>
              </a:spcAft>
              <a:buClr>
                <a:schemeClr val="dk1"/>
              </a:buClr>
              <a:buSzPct val="25000"/>
              <a:buFont typeface="Calibri"/>
              <a:buNone/>
            </a:pPr>
            <a:r>
              <a:rPr lang="en-US" sz="4300" b="1" i="0" u="none" strike="noStrike" cap="none" baseline="0" dirty="0">
                <a:solidFill>
                  <a:srgbClr val="FF0000"/>
                </a:solidFill>
                <a:latin typeface="Calibri"/>
                <a:ea typeface="Calibri"/>
                <a:cs typeface="Calibri"/>
                <a:sym typeface="Calibri"/>
              </a:rPr>
              <a:t>Glossary of Assessment Terms</a:t>
            </a:r>
          </a:p>
          <a:p>
            <a:pPr marL="0" marR="0" lvl="0" indent="0" algn="l" rtl="0">
              <a:spcBef>
                <a:spcPts val="0"/>
              </a:spcBef>
              <a:buNone/>
            </a:pPr>
            <a:endParaRPr sz="4300" b="0" i="0" u="none" strike="noStrike" cap="none" baseline="0" dirty="0">
              <a:solidFill>
                <a:schemeClr val="dk1"/>
              </a:solidFill>
              <a:latin typeface="Calibri"/>
              <a:ea typeface="Calibri"/>
              <a:cs typeface="Calibri"/>
              <a:sym typeface="Calibri"/>
            </a:endParaRPr>
          </a:p>
        </p:txBody>
      </p:sp>
    </p:spTree>
  </p:cSld>
  <p:clrMapOvr>
    <a:masterClrMapping/>
  </p:clrMapOvr>
  <p:transition spd="slow">
    <p:cut/>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346"/>
        <p:cNvGrpSpPr/>
        <p:nvPr/>
      </p:nvGrpSpPr>
      <p:grpSpPr>
        <a:xfrm>
          <a:off x="0" y="0"/>
          <a:ext cx="0" cy="0"/>
          <a:chOff x="0" y="0"/>
          <a:chExt cx="0" cy="0"/>
        </a:xfrm>
      </p:grpSpPr>
      <p:sp>
        <p:nvSpPr>
          <p:cNvPr id="347" name="Shape 347"/>
          <p:cNvSpPr txBox="1">
            <a:spLocks noGrp="1"/>
          </p:cNvSpPr>
          <p:nvPr>
            <p:ph type="title"/>
          </p:nvPr>
        </p:nvSpPr>
        <p:spPr>
          <a:xfrm>
            <a:off x="6019800" y="838200"/>
            <a:ext cx="3124199" cy="5364161"/>
          </a:xfrm>
          <a:prstGeom prst="rect">
            <a:avLst/>
          </a:prstGeom>
          <a:noFill/>
          <a:ln>
            <a:noFill/>
          </a:ln>
        </p:spPr>
        <p:txBody>
          <a:bodyPr lIns="91425" tIns="45700" rIns="91425" bIns="45700" anchor="ctr" anchorCtr="0">
            <a:noAutofit/>
          </a:bodyPr>
          <a:lstStyle/>
          <a:p>
            <a:pPr marL="0" marR="0" lvl="0" indent="0" algn="ctr" rtl="0">
              <a:lnSpc>
                <a:spcPct val="100000"/>
              </a:lnSpc>
              <a:spcBef>
                <a:spcPts val="0"/>
              </a:spcBef>
              <a:spcAft>
                <a:spcPts val="0"/>
              </a:spcAft>
              <a:buClr>
                <a:schemeClr val="dk1"/>
              </a:buClr>
              <a:buSzPct val="25000"/>
              <a:buFont typeface="Calibri"/>
              <a:buNone/>
            </a:pPr>
            <a:r>
              <a:rPr lang="en-US" sz="3600" b="1" i="0" u="none" strike="noStrike" cap="none" baseline="0">
                <a:solidFill>
                  <a:srgbClr val="FF0000"/>
                </a:solidFill>
                <a:latin typeface="Calibri"/>
                <a:ea typeface="Calibri"/>
                <a:cs typeface="Calibri"/>
                <a:sym typeface="Calibri"/>
              </a:rPr>
              <a:t>Frequency Distribution by Sub Group</a:t>
            </a:r>
          </a:p>
        </p:txBody>
      </p:sp>
      <p:pic>
        <p:nvPicPr>
          <p:cNvPr id="348" name="Shape 348"/>
          <p:cNvPicPr preferRelativeResize="0">
            <a:picLocks noGrp="1"/>
          </p:cNvPicPr>
          <p:nvPr>
            <p:ph type="body" idx="1"/>
          </p:nvPr>
        </p:nvPicPr>
        <p:blipFill rotWithShape="1">
          <a:blip r:embed="rId3">
            <a:alphaModFix/>
          </a:blip>
          <a:srcRect l="29702" t="10101" r="29702" b="10146"/>
          <a:stretch/>
        </p:blipFill>
        <p:spPr>
          <a:xfrm>
            <a:off x="0" y="0"/>
            <a:ext cx="5791200" cy="6858000"/>
          </a:xfrm>
          <a:prstGeom prst="rect">
            <a:avLst/>
          </a:prstGeom>
          <a:noFill/>
          <a:ln>
            <a:noFill/>
          </a:ln>
        </p:spPr>
      </p:pic>
    </p:spTree>
  </p:cSld>
  <p:clrMapOvr>
    <a:masterClrMapping/>
  </p:clrMapOvr>
  <p:transition spd="slow">
    <p:cut/>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1"/>
          <p:cNvSpPr>
            <a:spLocks noGrp="1"/>
          </p:cNvSpPr>
          <p:nvPr>
            <p:ph type="title"/>
          </p:nvPr>
        </p:nvSpPr>
        <p:spPr>
          <a:xfrm>
            <a:off x="6477000" y="274638"/>
            <a:ext cx="2667000" cy="5211762"/>
          </a:xfrm>
        </p:spPr>
        <p:txBody>
          <a:bodyPr/>
          <a:lstStyle/>
          <a:p>
            <a:pPr eaLnBrk="1" hangingPunct="1"/>
            <a:r>
              <a:rPr lang="en-US" altLang="en-US" sz="3600" smtClean="0"/>
              <a:t>Frequency Distribution</a:t>
            </a:r>
          </a:p>
        </p:txBody>
      </p:sp>
      <p:pic>
        <p:nvPicPr>
          <p:cNvPr id="38915" name="Content Placeholder 2"/>
          <p:cNvPicPr>
            <a:picLocks noGrp="1" noChangeAspect="1"/>
          </p:cNvPicPr>
          <p:nvPr>
            <p:ph idx="1"/>
          </p:nvPr>
        </p:nvPicPr>
        <p:blipFill>
          <a:blip r:embed="rId2">
            <a:extLst>
              <a:ext uri="{28A0092B-C50C-407E-A947-70E740481C1C}">
                <a14:useLocalDpi xmlns:a14="http://schemas.microsoft.com/office/drawing/2010/main" val="0"/>
              </a:ext>
            </a:extLst>
          </a:blip>
          <a:srcRect l="3262" t="3262" r="3262" b="25935"/>
          <a:stretch>
            <a:fillRect/>
          </a:stretch>
        </p:blipFill>
        <p:spPr>
          <a:xfrm>
            <a:off x="381000" y="533400"/>
            <a:ext cx="6219825" cy="6096000"/>
          </a:xfrm>
        </p:spPr>
      </p:pic>
    </p:spTree>
    <p:extLst>
      <p:ext uri="{BB962C8B-B14F-4D97-AF65-F5344CB8AC3E}">
        <p14:creationId xmlns:p14="http://schemas.microsoft.com/office/powerpoint/2010/main" val="326067286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le 1"/>
          <p:cNvSpPr>
            <a:spLocks noGrp="1"/>
          </p:cNvSpPr>
          <p:nvPr>
            <p:ph type="title"/>
          </p:nvPr>
        </p:nvSpPr>
        <p:spPr>
          <a:xfrm>
            <a:off x="5638800" y="1143000"/>
            <a:ext cx="3048000" cy="3581400"/>
          </a:xfrm>
        </p:spPr>
        <p:txBody>
          <a:bodyPr/>
          <a:lstStyle/>
          <a:p>
            <a:pPr eaLnBrk="1" hangingPunct="1"/>
            <a:r>
              <a:rPr lang="en-US" altLang="en-US" sz="3600" smtClean="0"/>
              <a:t>Common Core Strand Analysis</a:t>
            </a:r>
          </a:p>
        </p:txBody>
      </p:sp>
      <p:pic>
        <p:nvPicPr>
          <p:cNvPr id="39939" name="Content Placeholder 2"/>
          <p:cNvPicPr>
            <a:picLocks noGrp="1" noChangeAspect="1"/>
          </p:cNvPicPr>
          <p:nvPr>
            <p:ph idx="1"/>
          </p:nvPr>
        </p:nvPicPr>
        <p:blipFill>
          <a:blip r:embed="rId2">
            <a:extLst>
              <a:ext uri="{28A0092B-C50C-407E-A947-70E740481C1C}">
                <a14:useLocalDpi xmlns:a14="http://schemas.microsoft.com/office/drawing/2010/main" val="0"/>
              </a:ext>
            </a:extLst>
          </a:blip>
          <a:srcRect l="3723" t="2190" r="2800"/>
          <a:stretch>
            <a:fillRect/>
          </a:stretch>
        </p:blipFill>
        <p:spPr>
          <a:xfrm>
            <a:off x="381000" y="457200"/>
            <a:ext cx="4572000" cy="6191250"/>
          </a:xfrm>
        </p:spPr>
      </p:pic>
    </p:spTree>
    <p:extLst>
      <p:ext uri="{BB962C8B-B14F-4D97-AF65-F5344CB8AC3E}">
        <p14:creationId xmlns:p14="http://schemas.microsoft.com/office/powerpoint/2010/main" val="393328470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itle 1"/>
          <p:cNvSpPr>
            <a:spLocks noGrp="1"/>
          </p:cNvSpPr>
          <p:nvPr>
            <p:ph type="title"/>
          </p:nvPr>
        </p:nvSpPr>
        <p:spPr>
          <a:xfrm>
            <a:off x="5943600" y="274638"/>
            <a:ext cx="2743200" cy="5668962"/>
          </a:xfrm>
        </p:spPr>
        <p:txBody>
          <a:bodyPr/>
          <a:lstStyle/>
          <a:p>
            <a:pPr eaLnBrk="1" hangingPunct="1"/>
            <a:r>
              <a:rPr lang="en-US" altLang="en-US" sz="3600" smtClean="0"/>
              <a:t>P-Value Comparison</a:t>
            </a:r>
          </a:p>
        </p:txBody>
      </p:sp>
      <p:pic>
        <p:nvPicPr>
          <p:cNvPr id="40963" name="Content Placeholder 2"/>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a:xfrm>
            <a:off x="457200" y="295275"/>
            <a:ext cx="4953000" cy="6410325"/>
          </a:xfrm>
        </p:spPr>
      </p:pic>
    </p:spTree>
    <p:extLst>
      <p:ext uri="{BB962C8B-B14F-4D97-AF65-F5344CB8AC3E}">
        <p14:creationId xmlns:p14="http://schemas.microsoft.com/office/powerpoint/2010/main" val="253534414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370"/>
        <p:cNvGrpSpPr/>
        <p:nvPr/>
      </p:nvGrpSpPr>
      <p:grpSpPr>
        <a:xfrm>
          <a:off x="0" y="0"/>
          <a:ext cx="0" cy="0"/>
          <a:chOff x="0" y="0"/>
          <a:chExt cx="0" cy="0"/>
        </a:xfrm>
      </p:grpSpPr>
      <p:sp>
        <p:nvSpPr>
          <p:cNvPr id="371" name="Shape 371"/>
          <p:cNvSpPr txBox="1">
            <a:spLocks noGrp="1"/>
          </p:cNvSpPr>
          <p:nvPr>
            <p:ph type="title"/>
          </p:nvPr>
        </p:nvSpPr>
        <p:spPr>
          <a:xfrm>
            <a:off x="457200" y="274637"/>
            <a:ext cx="8229600" cy="1143000"/>
          </a:xfrm>
          <a:prstGeom prst="rect">
            <a:avLst/>
          </a:prstGeom>
          <a:noFill/>
          <a:ln>
            <a:noFill/>
          </a:ln>
        </p:spPr>
        <p:txBody>
          <a:bodyPr lIns="91425" tIns="45700" rIns="91425" bIns="45700" anchor="ctr" anchorCtr="0">
            <a:noAutofit/>
          </a:bodyPr>
          <a:lstStyle/>
          <a:p>
            <a:pPr marL="0" marR="0" lvl="0" indent="0" algn="ctr" rtl="0">
              <a:lnSpc>
                <a:spcPct val="100000"/>
              </a:lnSpc>
              <a:spcBef>
                <a:spcPts val="0"/>
              </a:spcBef>
              <a:spcAft>
                <a:spcPts val="0"/>
              </a:spcAft>
              <a:buClr>
                <a:schemeClr val="dk1"/>
              </a:buClr>
              <a:buSzPct val="25000"/>
              <a:buFont typeface="Calibri"/>
              <a:buNone/>
            </a:pPr>
            <a:r>
              <a:rPr lang="en-US" sz="4400" b="1" i="0" u="none" strike="noStrike" cap="none" baseline="0">
                <a:solidFill>
                  <a:srgbClr val="FF0000"/>
                </a:solidFill>
                <a:latin typeface="Calibri"/>
                <a:ea typeface="Calibri"/>
                <a:cs typeface="Calibri"/>
                <a:sym typeface="Calibri"/>
              </a:rPr>
              <a:t>P-Value</a:t>
            </a:r>
          </a:p>
        </p:txBody>
      </p:sp>
      <p:sp>
        <p:nvSpPr>
          <p:cNvPr id="372" name="Shape 372"/>
          <p:cNvSpPr txBox="1">
            <a:spLocks noGrp="1"/>
          </p:cNvSpPr>
          <p:nvPr>
            <p:ph type="body" idx="1"/>
          </p:nvPr>
        </p:nvSpPr>
        <p:spPr>
          <a:xfrm>
            <a:off x="457200" y="1600200"/>
            <a:ext cx="4038599" cy="4959600"/>
          </a:xfrm>
          <a:prstGeom prst="rect">
            <a:avLst/>
          </a:prstGeom>
          <a:noFill/>
          <a:ln>
            <a:noFill/>
          </a:ln>
        </p:spPr>
        <p:txBody>
          <a:bodyPr lIns="91425" tIns="45700" rIns="91425" bIns="45700" anchor="t" anchorCtr="0">
            <a:noAutofit/>
          </a:bodyPr>
          <a:lstStyle/>
          <a:p>
            <a:pPr marL="342900" marR="0" lvl="0" indent="-342900" algn="l" rtl="0">
              <a:lnSpc>
                <a:spcPct val="90000"/>
              </a:lnSpc>
              <a:spcBef>
                <a:spcPts val="0"/>
              </a:spcBef>
              <a:spcAft>
                <a:spcPts val="0"/>
              </a:spcAft>
              <a:buClr>
                <a:schemeClr val="dk1"/>
              </a:buClr>
              <a:buSzPct val="100000"/>
              <a:buFont typeface="Arial"/>
              <a:buChar char="•"/>
            </a:pPr>
            <a:r>
              <a:rPr lang="en-US" sz="2600" b="0" i="0" u="none" strike="noStrike" cap="none" baseline="0">
                <a:solidFill>
                  <a:schemeClr val="dk1"/>
                </a:solidFill>
                <a:latin typeface="Calibri"/>
                <a:ea typeface="Calibri"/>
                <a:cs typeface="Calibri"/>
                <a:sym typeface="Calibri"/>
              </a:rPr>
              <a:t>This common view shows the p-value for each question. </a:t>
            </a:r>
            <a:r>
              <a:rPr lang="en-US" sz="2600" b="1" i="0" u="none" strike="noStrike" cap="none" baseline="0">
                <a:solidFill>
                  <a:srgbClr val="6AA84F"/>
                </a:solidFill>
                <a:latin typeface="Calibri"/>
                <a:ea typeface="Calibri"/>
                <a:cs typeface="Calibri"/>
                <a:sym typeface="Calibri"/>
              </a:rPr>
              <a:t>For multiple choice items, p-value is the proportion of students responding correctly.</a:t>
            </a:r>
            <a:r>
              <a:rPr lang="en-US" sz="2600" b="0" i="0" u="none" strike="noStrike" cap="none" baseline="0">
                <a:solidFill>
                  <a:srgbClr val="6AA84F"/>
                </a:solidFill>
                <a:latin typeface="Calibri"/>
                <a:ea typeface="Calibri"/>
                <a:cs typeface="Calibri"/>
                <a:sym typeface="Calibri"/>
              </a:rPr>
              <a:t> </a:t>
            </a:r>
            <a:r>
              <a:rPr lang="en-US" sz="2600" b="0" i="0" u="none" strike="noStrike" cap="none" baseline="0">
                <a:solidFill>
                  <a:schemeClr val="dk1"/>
                </a:solidFill>
                <a:latin typeface="Calibri"/>
                <a:ea typeface="Calibri"/>
                <a:cs typeface="Calibri"/>
                <a:sym typeface="Calibri"/>
              </a:rPr>
              <a:t>For constructed response items, p-value is the mean raw score divided by the maximum number of score points for an item.</a:t>
            </a:r>
          </a:p>
        </p:txBody>
      </p:sp>
      <p:sp>
        <p:nvSpPr>
          <p:cNvPr id="373" name="Shape 373"/>
          <p:cNvSpPr txBox="1">
            <a:spLocks noGrp="1"/>
          </p:cNvSpPr>
          <p:nvPr>
            <p:ph type="body" idx="2"/>
          </p:nvPr>
        </p:nvSpPr>
        <p:spPr>
          <a:xfrm>
            <a:off x="4648200" y="1600200"/>
            <a:ext cx="4038599" cy="4525961"/>
          </a:xfrm>
          <a:prstGeom prst="rect">
            <a:avLst/>
          </a:prstGeom>
          <a:noFill/>
          <a:ln>
            <a:noFill/>
          </a:ln>
        </p:spPr>
        <p:txBody>
          <a:bodyPr lIns="91425" tIns="45700" rIns="91425" bIns="45700" anchor="t" anchorCtr="0">
            <a:noAutofit/>
          </a:bodyPr>
          <a:lstStyle/>
          <a:p>
            <a:pPr marL="342900" marR="0" lvl="0" indent="-342900" algn="l" rtl="0">
              <a:lnSpc>
                <a:spcPct val="90000"/>
              </a:lnSpc>
              <a:spcBef>
                <a:spcPts val="0"/>
              </a:spcBef>
              <a:spcAft>
                <a:spcPts val="0"/>
              </a:spcAft>
              <a:buClr>
                <a:schemeClr val="dk1"/>
              </a:buClr>
              <a:buSzPct val="100000"/>
              <a:buFont typeface="Arial"/>
              <a:buChar char="•"/>
            </a:pPr>
            <a:r>
              <a:rPr lang="en-US" sz="2600" b="0" i="0" u="none" strike="noStrike" cap="none" baseline="0">
                <a:solidFill>
                  <a:schemeClr val="dk1"/>
                </a:solidFill>
                <a:latin typeface="Calibri"/>
                <a:ea typeface="Calibri"/>
                <a:cs typeface="Calibri"/>
                <a:sym typeface="Calibri"/>
              </a:rPr>
              <a:t>District performance on individual questions can be compared to regional levels to determine how similar students performed on a particular question. </a:t>
            </a:r>
          </a:p>
          <a:p>
            <a:pPr marL="342900" marR="0" lvl="0" indent="-342900" algn="l" rtl="0">
              <a:lnSpc>
                <a:spcPct val="90000"/>
              </a:lnSpc>
              <a:spcBef>
                <a:spcPts val="520"/>
              </a:spcBef>
              <a:spcAft>
                <a:spcPts val="0"/>
              </a:spcAft>
              <a:buClr>
                <a:schemeClr val="dk1"/>
              </a:buClr>
              <a:buSzPct val="100000"/>
              <a:buFont typeface="Arial"/>
              <a:buChar char="•"/>
            </a:pPr>
            <a:r>
              <a:rPr lang="en-US" sz="2600" b="1" i="0" u="none" strike="noStrike" cap="none" baseline="0">
                <a:solidFill>
                  <a:srgbClr val="6AA84F"/>
                </a:solidFill>
                <a:latin typeface="Calibri"/>
                <a:ea typeface="Calibri"/>
                <a:cs typeface="Calibri"/>
                <a:sym typeface="Calibri"/>
              </a:rPr>
              <a:t>The larger the sample size the more accurate the results.</a:t>
            </a:r>
            <a:r>
              <a:rPr lang="en-US" sz="2600" b="1" i="0" u="none" strike="noStrike" cap="none" baseline="0">
                <a:solidFill>
                  <a:schemeClr val="dk1"/>
                </a:solidFill>
                <a:latin typeface="Calibri"/>
                <a:ea typeface="Calibri"/>
                <a:cs typeface="Calibri"/>
                <a:sym typeface="Calibri"/>
              </a:rPr>
              <a:t> </a:t>
            </a:r>
          </a:p>
          <a:p>
            <a:pPr marL="0" marR="0" lvl="0" indent="0" algn="l" rtl="0">
              <a:spcBef>
                <a:spcPts val="0"/>
              </a:spcBef>
              <a:buNone/>
            </a:pPr>
            <a:endParaRPr sz="2600" b="0" i="0" u="none" strike="noStrike" cap="none" baseline="0">
              <a:solidFill>
                <a:schemeClr val="dk1"/>
              </a:solidFill>
              <a:latin typeface="Calibri"/>
              <a:ea typeface="Calibri"/>
              <a:cs typeface="Calibri"/>
              <a:sym typeface="Calibri"/>
            </a:endParaRPr>
          </a:p>
        </p:txBody>
      </p:sp>
    </p:spTree>
  </p:cSld>
  <p:clrMapOvr>
    <a:masterClrMapping/>
  </p:clrMapOvr>
  <p:transition spd="slow">
    <p:cut/>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377"/>
        <p:cNvGrpSpPr/>
        <p:nvPr/>
      </p:nvGrpSpPr>
      <p:grpSpPr>
        <a:xfrm>
          <a:off x="0" y="0"/>
          <a:ext cx="0" cy="0"/>
          <a:chOff x="0" y="0"/>
          <a:chExt cx="0" cy="0"/>
        </a:xfrm>
      </p:grpSpPr>
      <p:sp>
        <p:nvSpPr>
          <p:cNvPr id="378" name="Shape 378"/>
          <p:cNvSpPr txBox="1">
            <a:spLocks noGrp="1"/>
          </p:cNvSpPr>
          <p:nvPr>
            <p:ph type="title"/>
          </p:nvPr>
        </p:nvSpPr>
        <p:spPr>
          <a:xfrm>
            <a:off x="457200" y="47587"/>
            <a:ext cx="8229600" cy="639900"/>
          </a:xfrm>
          <a:prstGeom prst="rect">
            <a:avLst/>
          </a:prstGeom>
          <a:noFill/>
          <a:ln>
            <a:noFill/>
          </a:ln>
        </p:spPr>
        <p:txBody>
          <a:bodyPr lIns="91425" tIns="45700" rIns="91425" bIns="45700" anchor="ctr" anchorCtr="0">
            <a:noAutofit/>
          </a:bodyPr>
          <a:lstStyle/>
          <a:p>
            <a:pPr marL="0" marR="0" lvl="0" indent="0" algn="ctr" rtl="0">
              <a:lnSpc>
                <a:spcPct val="100000"/>
              </a:lnSpc>
              <a:spcBef>
                <a:spcPts val="0"/>
              </a:spcBef>
              <a:spcAft>
                <a:spcPts val="0"/>
              </a:spcAft>
              <a:buClr>
                <a:schemeClr val="dk1"/>
              </a:buClr>
              <a:buSzPct val="25000"/>
              <a:buFont typeface="Calibri"/>
              <a:buNone/>
            </a:pPr>
            <a:r>
              <a:rPr lang="en-US" sz="4000" b="1" i="0" u="none" strike="noStrike" cap="none" baseline="0">
                <a:solidFill>
                  <a:srgbClr val="FF0000"/>
                </a:solidFill>
                <a:latin typeface="Calibri"/>
                <a:ea typeface="Calibri"/>
                <a:cs typeface="Calibri"/>
                <a:sym typeface="Calibri"/>
              </a:rPr>
              <a:t>P-Value Basics</a:t>
            </a:r>
          </a:p>
        </p:txBody>
      </p:sp>
      <p:sp>
        <p:nvSpPr>
          <p:cNvPr id="379" name="Shape 379"/>
          <p:cNvSpPr txBox="1">
            <a:spLocks noGrp="1"/>
          </p:cNvSpPr>
          <p:nvPr>
            <p:ph type="body" idx="1"/>
          </p:nvPr>
        </p:nvSpPr>
        <p:spPr>
          <a:xfrm>
            <a:off x="116600" y="617700"/>
            <a:ext cx="4533000" cy="5935500"/>
          </a:xfrm>
          <a:prstGeom prst="rect">
            <a:avLst/>
          </a:prstGeom>
          <a:noFill/>
          <a:ln>
            <a:noFill/>
          </a:ln>
        </p:spPr>
        <p:txBody>
          <a:bodyPr lIns="91425" tIns="45700" rIns="91425" bIns="45700" anchor="t" anchorCtr="0">
            <a:noAutofit/>
          </a:bodyPr>
          <a:lstStyle/>
          <a:p>
            <a:pPr marL="342900" marR="0" lvl="0" indent="-342900" algn="l" rtl="0">
              <a:lnSpc>
                <a:spcPct val="80000"/>
              </a:lnSpc>
              <a:spcBef>
                <a:spcPts val="0"/>
              </a:spcBef>
              <a:spcAft>
                <a:spcPts val="0"/>
              </a:spcAft>
              <a:buClr>
                <a:schemeClr val="dk1"/>
              </a:buClr>
              <a:buSzPct val="100000"/>
              <a:buFont typeface="Arial"/>
              <a:buChar char="•"/>
            </a:pPr>
            <a:r>
              <a:rPr lang="en-US" sz="1800" b="0" i="0" u="none" strike="noStrike" cap="none" baseline="0">
                <a:solidFill>
                  <a:schemeClr val="dk1"/>
                </a:solidFill>
                <a:latin typeface="Calibri"/>
                <a:ea typeface="Calibri"/>
                <a:cs typeface="Calibri"/>
                <a:sym typeface="Calibri"/>
              </a:rPr>
              <a:t>Also referred to as the p-value.</a:t>
            </a:r>
          </a:p>
          <a:p>
            <a:pPr marL="342900" marR="0" lvl="0" indent="-342900" algn="l" rtl="0">
              <a:lnSpc>
                <a:spcPct val="80000"/>
              </a:lnSpc>
              <a:spcBef>
                <a:spcPts val="360"/>
              </a:spcBef>
              <a:spcAft>
                <a:spcPts val="0"/>
              </a:spcAft>
              <a:buClr>
                <a:schemeClr val="dk1"/>
              </a:buClr>
              <a:buSzPct val="100000"/>
              <a:buFont typeface="Arial"/>
              <a:buChar char="•"/>
            </a:pPr>
            <a:r>
              <a:rPr lang="en-US" sz="1800" b="0" i="0" u="none" strike="noStrike" cap="none" baseline="0">
                <a:solidFill>
                  <a:schemeClr val="dk1"/>
                </a:solidFill>
                <a:latin typeface="Calibri"/>
                <a:ea typeface="Calibri"/>
                <a:cs typeface="Calibri"/>
                <a:sym typeface="Calibri"/>
              </a:rPr>
              <a:t>The </a:t>
            </a:r>
            <a:r>
              <a:rPr lang="en-US" sz="1800" b="1" i="0" u="none" strike="noStrike" cap="none" baseline="0">
                <a:solidFill>
                  <a:srgbClr val="38761D"/>
                </a:solidFill>
                <a:latin typeface="Calibri"/>
                <a:ea typeface="Calibri"/>
                <a:cs typeface="Calibri"/>
                <a:sym typeface="Calibri"/>
              </a:rPr>
              <a:t>range is from 0% to 100%</a:t>
            </a:r>
            <a:r>
              <a:rPr lang="en-US" sz="1800" b="0" i="0" u="none" strike="noStrike" cap="none" baseline="0">
                <a:solidFill>
                  <a:schemeClr val="dk1"/>
                </a:solidFill>
                <a:latin typeface="Calibri"/>
                <a:ea typeface="Calibri"/>
                <a:cs typeface="Calibri"/>
                <a:sym typeface="Calibri"/>
              </a:rPr>
              <a:t>, or more typically written as a </a:t>
            </a:r>
            <a:r>
              <a:rPr lang="en-US" sz="1800" b="1" i="0" u="none" strike="noStrike" cap="none" baseline="0">
                <a:solidFill>
                  <a:srgbClr val="38761D"/>
                </a:solidFill>
                <a:latin typeface="Calibri"/>
                <a:ea typeface="Calibri"/>
                <a:cs typeface="Calibri"/>
                <a:sym typeface="Calibri"/>
              </a:rPr>
              <a:t>proportion of 0.0 to 1.00.</a:t>
            </a:r>
          </a:p>
          <a:p>
            <a:pPr marL="342900" marR="0" lvl="0" indent="-342900" algn="l" rtl="0">
              <a:lnSpc>
                <a:spcPct val="80000"/>
              </a:lnSpc>
              <a:spcBef>
                <a:spcPts val="360"/>
              </a:spcBef>
              <a:spcAft>
                <a:spcPts val="0"/>
              </a:spcAft>
              <a:buClr>
                <a:schemeClr val="dk1"/>
              </a:buClr>
              <a:buSzPct val="100000"/>
              <a:buFont typeface="Arial"/>
              <a:buChar char="•"/>
            </a:pPr>
            <a:r>
              <a:rPr lang="en-US" sz="1800" b="0" i="0" u="none" strike="noStrike" cap="none" baseline="0">
                <a:solidFill>
                  <a:schemeClr val="dk1"/>
                </a:solidFill>
                <a:latin typeface="Calibri"/>
                <a:ea typeface="Calibri"/>
                <a:cs typeface="Calibri"/>
                <a:sym typeface="Calibri"/>
              </a:rPr>
              <a:t>The </a:t>
            </a:r>
            <a:r>
              <a:rPr lang="en-US" sz="1800" b="1" i="0" u="none" strike="noStrike" cap="none" baseline="0">
                <a:solidFill>
                  <a:srgbClr val="38761D"/>
                </a:solidFill>
                <a:latin typeface="Calibri"/>
                <a:ea typeface="Calibri"/>
                <a:cs typeface="Calibri"/>
                <a:sym typeface="Calibri"/>
              </a:rPr>
              <a:t>higher the value, the </a:t>
            </a:r>
            <a:r>
              <a:rPr lang="en-US" sz="1800" b="1" i="1" u="none" strike="noStrike" cap="none" baseline="0">
                <a:solidFill>
                  <a:srgbClr val="38761D"/>
                </a:solidFill>
                <a:latin typeface="Calibri"/>
                <a:ea typeface="Calibri"/>
                <a:cs typeface="Calibri"/>
                <a:sym typeface="Calibri"/>
              </a:rPr>
              <a:t>easier</a:t>
            </a:r>
            <a:r>
              <a:rPr lang="en-US" sz="1800" b="1" i="0" u="none" strike="noStrike" cap="none" baseline="0">
                <a:solidFill>
                  <a:srgbClr val="38761D"/>
                </a:solidFill>
                <a:latin typeface="Calibri"/>
                <a:ea typeface="Calibri"/>
                <a:cs typeface="Calibri"/>
                <a:sym typeface="Calibri"/>
              </a:rPr>
              <a:t> the item.</a:t>
            </a:r>
          </a:p>
          <a:p>
            <a:pPr marL="342900" marR="0" lvl="0" indent="-342900" algn="l" rtl="0">
              <a:lnSpc>
                <a:spcPct val="80000"/>
              </a:lnSpc>
              <a:spcBef>
                <a:spcPts val="360"/>
              </a:spcBef>
              <a:spcAft>
                <a:spcPts val="0"/>
              </a:spcAft>
              <a:buClr>
                <a:schemeClr val="dk1"/>
              </a:buClr>
              <a:buSzPct val="100000"/>
              <a:buFont typeface="Arial"/>
              <a:buChar char="•"/>
            </a:pPr>
            <a:r>
              <a:rPr lang="en-US" sz="1800" b="0" i="0" u="none" strike="noStrike" cap="none" baseline="0">
                <a:solidFill>
                  <a:schemeClr val="dk1"/>
                </a:solidFill>
                <a:latin typeface="Calibri"/>
                <a:ea typeface="Calibri"/>
                <a:cs typeface="Calibri"/>
                <a:sym typeface="Calibri"/>
              </a:rPr>
              <a:t>Calculation: Divide the number of students who got an item correct by the total number of students who answered it.</a:t>
            </a:r>
          </a:p>
          <a:p>
            <a:pPr marL="342900" marR="0" lvl="0" indent="-342900" algn="l" rtl="0">
              <a:lnSpc>
                <a:spcPct val="80000"/>
              </a:lnSpc>
              <a:spcBef>
                <a:spcPts val="360"/>
              </a:spcBef>
              <a:spcAft>
                <a:spcPts val="0"/>
              </a:spcAft>
              <a:buClr>
                <a:schemeClr val="dk1"/>
              </a:buClr>
              <a:buSzPct val="100000"/>
              <a:buFont typeface="Arial"/>
              <a:buChar char="•"/>
            </a:pPr>
            <a:r>
              <a:rPr lang="en-US" sz="1800" b="0" i="0" u="none" strike="noStrike" cap="none" baseline="0">
                <a:solidFill>
                  <a:schemeClr val="dk1"/>
                </a:solidFill>
                <a:latin typeface="Calibri"/>
                <a:ea typeface="Calibri"/>
                <a:cs typeface="Calibri"/>
                <a:sym typeface="Calibri"/>
              </a:rPr>
              <a:t>Ideal value: Slightly higher than midway between chance (1.00 divided by the number of choices) and a perfect score (1.00) for the item. For example, on a four-alternative, multiple-choice item, the random guessing level is 1.00/4 = 0.25; therefore, the optimal difficulty level is .25 + (1.00 - .25) / 2 = 0.62. On a true-false question, the guessing level is (1.00/2 = .50) and, therefore, the optimal difficulty level is .50+(1.00-.50)/2 = .75</a:t>
            </a:r>
          </a:p>
          <a:p>
            <a:pPr marL="0" marR="0" lvl="0" indent="0" algn="l" rtl="0">
              <a:spcBef>
                <a:spcPts val="0"/>
              </a:spcBef>
              <a:buNone/>
            </a:pPr>
            <a:endParaRPr sz="1800" b="0" i="0" u="none" strike="noStrike" cap="none" baseline="0">
              <a:solidFill>
                <a:schemeClr val="dk1"/>
              </a:solidFill>
              <a:latin typeface="Calibri"/>
              <a:ea typeface="Calibri"/>
              <a:cs typeface="Calibri"/>
              <a:sym typeface="Calibri"/>
            </a:endParaRPr>
          </a:p>
        </p:txBody>
      </p:sp>
      <p:sp>
        <p:nvSpPr>
          <p:cNvPr id="380" name="Shape 380"/>
          <p:cNvSpPr txBox="1">
            <a:spLocks noGrp="1"/>
          </p:cNvSpPr>
          <p:nvPr>
            <p:ph type="body" idx="2"/>
          </p:nvPr>
        </p:nvSpPr>
        <p:spPr>
          <a:xfrm>
            <a:off x="4406750" y="578575"/>
            <a:ext cx="4658100" cy="5974500"/>
          </a:xfrm>
          <a:prstGeom prst="rect">
            <a:avLst/>
          </a:prstGeom>
          <a:noFill/>
          <a:ln>
            <a:noFill/>
          </a:ln>
        </p:spPr>
        <p:txBody>
          <a:bodyPr lIns="91425" tIns="45700" rIns="91425" bIns="45700" anchor="t" anchorCtr="0">
            <a:noAutofit/>
          </a:bodyPr>
          <a:lstStyle/>
          <a:p>
            <a:pPr marL="342900" marR="0" lvl="0" indent="-342900" algn="l" rtl="0">
              <a:lnSpc>
                <a:spcPct val="80000"/>
              </a:lnSpc>
              <a:spcBef>
                <a:spcPts val="0"/>
              </a:spcBef>
              <a:spcAft>
                <a:spcPts val="0"/>
              </a:spcAft>
              <a:buClr>
                <a:schemeClr val="dk1"/>
              </a:buClr>
              <a:buSzPct val="100000"/>
              <a:buFont typeface="Arial"/>
              <a:buChar char="•"/>
            </a:pPr>
            <a:r>
              <a:rPr lang="en-US" sz="1800" b="1" i="0" u="none" strike="noStrike" cap="none" baseline="0">
                <a:solidFill>
                  <a:srgbClr val="38761D"/>
                </a:solidFill>
                <a:latin typeface="Calibri"/>
                <a:ea typeface="Calibri"/>
                <a:cs typeface="Calibri"/>
                <a:sym typeface="Calibri"/>
              </a:rPr>
              <a:t>P-values above 0.90 are very easy items and should be carefully reviewed based on the instructor’s purpose.</a:t>
            </a:r>
            <a:r>
              <a:rPr lang="en-US" sz="1800" b="0" i="0" u="none" strike="noStrike" cap="none" baseline="0">
                <a:solidFill>
                  <a:schemeClr val="dk1"/>
                </a:solidFill>
                <a:latin typeface="Calibri"/>
                <a:ea typeface="Calibri"/>
                <a:cs typeface="Calibri"/>
                <a:sym typeface="Calibri"/>
              </a:rPr>
              <a:t> For example, if the instructor is using easy “warm-up” questions or aiming for student mastery, than some items with p values above .90 may be warranted. In contrast, if an instructor is mainly interested in differences among students, these items may not be worth testing.</a:t>
            </a:r>
          </a:p>
          <a:p>
            <a:pPr marL="342900" marR="0" lvl="0" indent="-342900" algn="l" rtl="0">
              <a:lnSpc>
                <a:spcPct val="80000"/>
              </a:lnSpc>
              <a:spcBef>
                <a:spcPts val="360"/>
              </a:spcBef>
              <a:spcAft>
                <a:spcPts val="0"/>
              </a:spcAft>
              <a:buClr>
                <a:schemeClr val="dk1"/>
              </a:buClr>
              <a:buSzPct val="100000"/>
              <a:buFont typeface="Arial"/>
              <a:buChar char="•"/>
            </a:pPr>
            <a:r>
              <a:rPr lang="en-US" sz="1800" b="1" i="0" u="none" strike="noStrike" cap="none" baseline="0">
                <a:solidFill>
                  <a:srgbClr val="38761D"/>
                </a:solidFill>
                <a:latin typeface="Calibri"/>
                <a:ea typeface="Calibri"/>
                <a:cs typeface="Calibri"/>
                <a:sym typeface="Calibri"/>
              </a:rPr>
              <a:t>P-values below 0.20 are very difficult items and should be reviewed for possible confusing language, removed from subsequent exams, and/or identified as an area for re-instruction.</a:t>
            </a:r>
            <a:r>
              <a:rPr lang="en-US" sz="1800" b="0" i="0" u="none" strike="noStrike" cap="none" baseline="0">
                <a:solidFill>
                  <a:srgbClr val="38761D"/>
                </a:solidFill>
                <a:latin typeface="Calibri"/>
                <a:ea typeface="Calibri"/>
                <a:cs typeface="Calibri"/>
                <a:sym typeface="Calibri"/>
              </a:rPr>
              <a:t> </a:t>
            </a:r>
            <a:r>
              <a:rPr lang="en-US" sz="1800" b="0" i="0" u="none" strike="noStrike" cap="none" baseline="0">
                <a:solidFill>
                  <a:schemeClr val="dk1"/>
                </a:solidFill>
                <a:latin typeface="Calibri"/>
                <a:ea typeface="Calibri"/>
                <a:cs typeface="Calibri"/>
                <a:sym typeface="Calibri"/>
              </a:rPr>
              <a:t>If almost all of the students get the item wrong, there is either a problem with the item or students were not able to learn the concept.</a:t>
            </a:r>
            <a:r>
              <a:rPr lang="en-US" sz="1800" b="1" i="0" u="none" strike="noStrike" cap="none" baseline="0">
                <a:solidFill>
                  <a:schemeClr val="dk1"/>
                </a:solidFill>
                <a:latin typeface="Calibri"/>
                <a:ea typeface="Calibri"/>
                <a:cs typeface="Calibri"/>
                <a:sym typeface="Calibri"/>
              </a:rPr>
              <a:t> </a:t>
            </a:r>
            <a:r>
              <a:rPr lang="en-US" sz="1800" b="0" i="0" u="none" strike="noStrike" cap="none" baseline="0">
                <a:solidFill>
                  <a:schemeClr val="dk1"/>
                </a:solidFill>
                <a:latin typeface="Calibri"/>
                <a:ea typeface="Calibri"/>
                <a:cs typeface="Calibri"/>
                <a:sym typeface="Calibri"/>
              </a:rPr>
              <a:t>However, if an instructor is trying to determine the top percentage of students that learned a certain concept, this highly difficult item may be necessary.</a:t>
            </a:r>
          </a:p>
        </p:txBody>
      </p:sp>
      <p:sp>
        <p:nvSpPr>
          <p:cNvPr id="381" name="Shape 381"/>
          <p:cNvSpPr txBox="1"/>
          <p:nvPr/>
        </p:nvSpPr>
        <p:spPr>
          <a:xfrm>
            <a:off x="0" y="6488100"/>
            <a:ext cx="4618199" cy="369900"/>
          </a:xfrm>
          <a:prstGeom prst="rect">
            <a:avLst/>
          </a:prstGeom>
          <a:noFill/>
          <a:ln>
            <a:noFill/>
          </a:ln>
        </p:spPr>
        <p:txBody>
          <a:bodyPr lIns="91425" tIns="45700" rIns="91425" bIns="45700" anchor="t" anchorCtr="0">
            <a:noAutofit/>
          </a:bodyPr>
          <a:lstStyle/>
          <a:p>
            <a:pPr marL="0" marR="0" lvl="0" indent="0" algn="ctr" rtl="0">
              <a:lnSpc>
                <a:spcPct val="100000"/>
              </a:lnSpc>
              <a:spcBef>
                <a:spcPts val="0"/>
              </a:spcBef>
              <a:spcAft>
                <a:spcPts val="0"/>
              </a:spcAft>
              <a:buClr>
                <a:schemeClr val="dk1"/>
              </a:buClr>
              <a:buSzPct val="25000"/>
              <a:buFont typeface="Arial"/>
              <a:buNone/>
            </a:pPr>
            <a:r>
              <a:rPr lang="en-US" sz="800" b="0" i="0" u="sng" strike="noStrike" cap="none" baseline="0">
                <a:solidFill>
                  <a:schemeClr val="hlink"/>
                </a:solidFill>
                <a:latin typeface="Arial"/>
                <a:ea typeface="Arial"/>
                <a:cs typeface="Arial"/>
                <a:sym typeface="Arial"/>
                <a:hlinkClick r:id="rId3"/>
              </a:rPr>
              <a:t>https://www.utexas.edu/academic/ctl/assessment/iar/students/report/itemanalysis.php</a:t>
            </a:r>
            <a:r>
              <a:rPr lang="en-US" sz="800" b="0" i="0" u="none" strike="noStrike" cap="none" baseline="0">
                <a:solidFill>
                  <a:schemeClr val="dk1"/>
                </a:solidFill>
                <a:latin typeface="Calibri"/>
                <a:ea typeface="Calibri"/>
                <a:cs typeface="Calibri"/>
                <a:sym typeface="Calibri"/>
              </a:rPr>
              <a:t> </a:t>
            </a:r>
          </a:p>
        </p:txBody>
      </p:sp>
    </p:spTree>
  </p:cSld>
  <p:clrMapOvr>
    <a:masterClrMapping/>
  </p:clrMapOvr>
  <p:transition spd="slow">
    <p:cut/>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385"/>
        <p:cNvGrpSpPr/>
        <p:nvPr/>
      </p:nvGrpSpPr>
      <p:grpSpPr>
        <a:xfrm>
          <a:off x="0" y="0"/>
          <a:ext cx="0" cy="0"/>
          <a:chOff x="0" y="0"/>
          <a:chExt cx="0" cy="0"/>
        </a:xfrm>
      </p:grpSpPr>
      <p:sp>
        <p:nvSpPr>
          <p:cNvPr id="386" name="Shape 386"/>
          <p:cNvSpPr txBox="1">
            <a:spLocks noGrp="1"/>
          </p:cNvSpPr>
          <p:nvPr>
            <p:ph type="title"/>
          </p:nvPr>
        </p:nvSpPr>
        <p:spPr>
          <a:xfrm>
            <a:off x="457200" y="274637"/>
            <a:ext cx="8229600" cy="1143000"/>
          </a:xfrm>
          <a:prstGeom prst="rect">
            <a:avLst/>
          </a:prstGeom>
          <a:noFill/>
          <a:ln>
            <a:noFill/>
          </a:ln>
        </p:spPr>
        <p:txBody>
          <a:bodyPr lIns="91425" tIns="45700" rIns="91425" bIns="45700" anchor="ctr" anchorCtr="0">
            <a:noAutofit/>
          </a:bodyPr>
          <a:lstStyle/>
          <a:p>
            <a:pPr marL="0" marR="0" lvl="0" indent="0" algn="ctr" rtl="0">
              <a:lnSpc>
                <a:spcPct val="100000"/>
              </a:lnSpc>
              <a:spcBef>
                <a:spcPts val="0"/>
              </a:spcBef>
              <a:spcAft>
                <a:spcPts val="0"/>
              </a:spcAft>
              <a:buClr>
                <a:schemeClr val="dk1"/>
              </a:buClr>
              <a:buSzPct val="25000"/>
              <a:buFont typeface="Calibri"/>
              <a:buNone/>
            </a:pPr>
            <a:r>
              <a:rPr lang="en-US" sz="4000" b="1" i="0" u="none" strike="noStrike" cap="none" baseline="0">
                <a:solidFill>
                  <a:srgbClr val="FF0000"/>
                </a:solidFill>
                <a:latin typeface="Calibri"/>
                <a:ea typeface="Calibri"/>
                <a:cs typeface="Calibri"/>
                <a:sym typeface="Calibri"/>
              </a:rPr>
              <a:t>Grade 6 Math</a:t>
            </a:r>
            <a:br>
              <a:rPr lang="en-US" sz="4000" b="1" i="0" u="none" strike="noStrike" cap="none" baseline="0">
                <a:solidFill>
                  <a:srgbClr val="FF0000"/>
                </a:solidFill>
                <a:latin typeface="Calibri"/>
                <a:ea typeface="Calibri"/>
                <a:cs typeface="Calibri"/>
                <a:sym typeface="Calibri"/>
              </a:rPr>
            </a:br>
            <a:r>
              <a:rPr lang="en-US" sz="4000" b="1" i="0" u="none" strike="noStrike" cap="none" baseline="0">
                <a:solidFill>
                  <a:srgbClr val="FF0000"/>
                </a:solidFill>
                <a:latin typeface="Calibri"/>
                <a:ea typeface="Calibri"/>
                <a:cs typeface="Calibri"/>
                <a:sym typeface="Calibri"/>
              </a:rPr>
              <a:t>District to Region</a:t>
            </a:r>
          </a:p>
        </p:txBody>
      </p:sp>
      <p:pic>
        <p:nvPicPr>
          <p:cNvPr id="387" name="Shape 387"/>
          <p:cNvPicPr preferRelativeResize="0">
            <a:picLocks noGrp="1"/>
          </p:cNvPicPr>
          <p:nvPr>
            <p:ph type="body" idx="1"/>
          </p:nvPr>
        </p:nvPicPr>
        <p:blipFill rotWithShape="1">
          <a:blip r:embed="rId3">
            <a:alphaModFix/>
          </a:blip>
          <a:srcRect l="17523" t="18519" r="18539" b="20869"/>
          <a:stretch/>
        </p:blipFill>
        <p:spPr>
          <a:xfrm>
            <a:off x="152400" y="1447800"/>
            <a:ext cx="8839199" cy="5051424"/>
          </a:xfrm>
          <a:prstGeom prst="rect">
            <a:avLst/>
          </a:prstGeom>
          <a:noFill/>
          <a:ln>
            <a:noFill/>
          </a:ln>
        </p:spPr>
      </p:pic>
      <p:sp>
        <p:nvSpPr>
          <p:cNvPr id="388" name="Shape 388"/>
          <p:cNvSpPr/>
          <p:nvPr/>
        </p:nvSpPr>
        <p:spPr>
          <a:xfrm>
            <a:off x="3741300" y="1745050"/>
            <a:ext cx="516899" cy="211500"/>
          </a:xfrm>
          <a:prstGeom prst="rect">
            <a:avLst/>
          </a:prstGeom>
          <a:solidFill>
            <a:schemeClr val="lt2"/>
          </a:solidFill>
          <a:ln w="19050" cap="flat">
            <a:solidFill>
              <a:schemeClr val="dk2"/>
            </a:solidFill>
            <a:prstDash val="solid"/>
            <a:round/>
            <a:headEnd type="none" w="med" len="med"/>
            <a:tailEnd type="none" w="med" len="med"/>
          </a:ln>
        </p:spPr>
        <p:txBody>
          <a:bodyPr lIns="91425" tIns="91425" rIns="91425" bIns="91425" anchor="ctr" anchorCtr="0">
            <a:noAutofit/>
          </a:bodyPr>
          <a:lstStyle/>
          <a:p>
            <a:pPr>
              <a:spcBef>
                <a:spcPts val="0"/>
              </a:spcBef>
              <a:buNone/>
            </a:pPr>
            <a:endParaRPr/>
          </a:p>
        </p:txBody>
      </p:sp>
      <p:sp>
        <p:nvSpPr>
          <p:cNvPr id="389" name="Shape 389"/>
          <p:cNvSpPr txBox="1"/>
          <p:nvPr/>
        </p:nvSpPr>
        <p:spPr>
          <a:xfrm>
            <a:off x="3768750" y="1666775"/>
            <a:ext cx="516899" cy="270000"/>
          </a:xfrm>
          <a:prstGeom prst="rect">
            <a:avLst/>
          </a:prstGeom>
          <a:noFill/>
          <a:ln>
            <a:noFill/>
          </a:ln>
        </p:spPr>
        <p:txBody>
          <a:bodyPr lIns="91425" tIns="91425" rIns="91425" bIns="91425" anchor="t" anchorCtr="0">
            <a:noAutofit/>
          </a:bodyPr>
          <a:lstStyle/>
          <a:p>
            <a:pPr>
              <a:spcBef>
                <a:spcPts val="0"/>
              </a:spcBef>
              <a:buNone/>
            </a:pPr>
            <a:r>
              <a:rPr lang="en-US" sz="800" dirty="0" smtClean="0"/>
              <a:t>Year</a:t>
            </a:r>
            <a:endParaRPr lang="en-US" sz="800" dirty="0"/>
          </a:p>
        </p:txBody>
      </p:sp>
    </p:spTree>
  </p:cSld>
  <p:clrMapOvr>
    <a:masterClrMapping/>
  </p:clrMapOvr>
  <p:transition spd="slow">
    <p:cut/>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393"/>
        <p:cNvGrpSpPr/>
        <p:nvPr/>
      </p:nvGrpSpPr>
      <p:grpSpPr>
        <a:xfrm>
          <a:off x="0" y="0"/>
          <a:ext cx="0" cy="0"/>
          <a:chOff x="0" y="0"/>
          <a:chExt cx="0" cy="0"/>
        </a:xfrm>
      </p:grpSpPr>
      <p:sp>
        <p:nvSpPr>
          <p:cNvPr id="394" name="Shape 394"/>
          <p:cNvSpPr txBox="1">
            <a:spLocks noGrp="1"/>
          </p:cNvSpPr>
          <p:nvPr>
            <p:ph type="title"/>
          </p:nvPr>
        </p:nvSpPr>
        <p:spPr>
          <a:xfrm>
            <a:off x="457200" y="274637"/>
            <a:ext cx="8229600" cy="1143000"/>
          </a:xfrm>
          <a:prstGeom prst="rect">
            <a:avLst/>
          </a:prstGeom>
          <a:noFill/>
          <a:ln>
            <a:noFill/>
          </a:ln>
        </p:spPr>
        <p:txBody>
          <a:bodyPr lIns="91425" tIns="45700" rIns="91425" bIns="45700" anchor="ctr" anchorCtr="0">
            <a:noAutofit/>
          </a:bodyPr>
          <a:lstStyle/>
          <a:p>
            <a:pPr marL="0" marR="0" lvl="0" indent="0" algn="ctr" rtl="0">
              <a:lnSpc>
                <a:spcPct val="100000"/>
              </a:lnSpc>
              <a:spcBef>
                <a:spcPts val="0"/>
              </a:spcBef>
              <a:spcAft>
                <a:spcPts val="0"/>
              </a:spcAft>
              <a:buClr>
                <a:schemeClr val="dk1"/>
              </a:buClr>
              <a:buSzPct val="25000"/>
              <a:buFont typeface="Calibri"/>
              <a:buNone/>
            </a:pPr>
            <a:r>
              <a:rPr lang="en-US" sz="4000" b="1" i="0" u="none" strike="noStrike" cap="none" baseline="0">
                <a:solidFill>
                  <a:srgbClr val="FF0000"/>
                </a:solidFill>
                <a:latin typeface="Calibri"/>
                <a:ea typeface="Calibri"/>
                <a:cs typeface="Calibri"/>
                <a:sym typeface="Calibri"/>
              </a:rPr>
              <a:t>Grade 6 Math</a:t>
            </a:r>
            <a:br>
              <a:rPr lang="en-US" sz="4000" b="1" i="0" u="none" strike="noStrike" cap="none" baseline="0">
                <a:solidFill>
                  <a:srgbClr val="FF0000"/>
                </a:solidFill>
                <a:latin typeface="Calibri"/>
                <a:ea typeface="Calibri"/>
                <a:cs typeface="Calibri"/>
                <a:sym typeface="Calibri"/>
              </a:rPr>
            </a:br>
            <a:r>
              <a:rPr lang="en-US" sz="4000" b="1" i="0" u="none" strike="noStrike" cap="none" baseline="0">
                <a:solidFill>
                  <a:srgbClr val="FF0000"/>
                </a:solidFill>
                <a:latin typeface="Calibri"/>
                <a:ea typeface="Calibri"/>
                <a:cs typeface="Calibri"/>
                <a:sym typeface="Calibri"/>
              </a:rPr>
              <a:t>Region to County</a:t>
            </a:r>
          </a:p>
        </p:txBody>
      </p:sp>
      <p:pic>
        <p:nvPicPr>
          <p:cNvPr id="395" name="Shape 395"/>
          <p:cNvPicPr preferRelativeResize="0">
            <a:picLocks noGrp="1"/>
          </p:cNvPicPr>
          <p:nvPr>
            <p:ph type="body" idx="1"/>
          </p:nvPr>
        </p:nvPicPr>
        <p:blipFill rotWithShape="1">
          <a:blip r:embed="rId3">
            <a:alphaModFix/>
          </a:blip>
          <a:srcRect l="17523" t="20202" r="18539" b="19185"/>
          <a:stretch/>
        </p:blipFill>
        <p:spPr>
          <a:xfrm>
            <a:off x="0" y="1600200"/>
            <a:ext cx="9144000" cy="5224462"/>
          </a:xfrm>
          <a:prstGeom prst="rect">
            <a:avLst/>
          </a:prstGeom>
          <a:noFill/>
          <a:ln>
            <a:noFill/>
          </a:ln>
        </p:spPr>
      </p:pic>
      <p:sp>
        <p:nvSpPr>
          <p:cNvPr id="396" name="Shape 396"/>
          <p:cNvSpPr/>
          <p:nvPr/>
        </p:nvSpPr>
        <p:spPr>
          <a:xfrm>
            <a:off x="3858750" y="1870325"/>
            <a:ext cx="399300" cy="187800"/>
          </a:xfrm>
          <a:prstGeom prst="rect">
            <a:avLst/>
          </a:prstGeom>
          <a:solidFill>
            <a:schemeClr val="lt2"/>
          </a:solidFill>
          <a:ln w="19050" cap="flat">
            <a:solidFill>
              <a:schemeClr val="dk2"/>
            </a:solidFill>
            <a:prstDash val="solid"/>
            <a:round/>
            <a:headEnd type="none" w="med" len="med"/>
            <a:tailEnd type="none" w="med" len="med"/>
          </a:ln>
        </p:spPr>
        <p:txBody>
          <a:bodyPr lIns="91425" tIns="91425" rIns="91425" bIns="91425" anchor="ctr" anchorCtr="0">
            <a:noAutofit/>
          </a:bodyPr>
          <a:lstStyle/>
          <a:p>
            <a:pPr>
              <a:spcBef>
                <a:spcPts val="0"/>
              </a:spcBef>
              <a:buNone/>
            </a:pPr>
            <a:endParaRPr/>
          </a:p>
        </p:txBody>
      </p:sp>
      <p:sp>
        <p:nvSpPr>
          <p:cNvPr id="397" name="Shape 397"/>
          <p:cNvSpPr txBox="1"/>
          <p:nvPr/>
        </p:nvSpPr>
        <p:spPr>
          <a:xfrm>
            <a:off x="3858750" y="1799075"/>
            <a:ext cx="469799" cy="330300"/>
          </a:xfrm>
          <a:prstGeom prst="rect">
            <a:avLst/>
          </a:prstGeom>
          <a:noFill/>
          <a:ln>
            <a:noFill/>
          </a:ln>
        </p:spPr>
        <p:txBody>
          <a:bodyPr lIns="91425" tIns="91425" rIns="91425" bIns="91425" anchor="t" anchorCtr="0">
            <a:noAutofit/>
          </a:bodyPr>
          <a:lstStyle/>
          <a:p>
            <a:pPr>
              <a:spcBef>
                <a:spcPts val="0"/>
              </a:spcBef>
              <a:buNone/>
            </a:pPr>
            <a:r>
              <a:rPr lang="en-US" sz="900"/>
              <a:t>Year</a:t>
            </a:r>
          </a:p>
        </p:txBody>
      </p:sp>
    </p:spTree>
  </p:cSld>
  <p:clrMapOvr>
    <a:masterClrMapping/>
  </p:clrMapOvr>
  <p:transition spd="slow">
    <p:cut/>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401"/>
        <p:cNvGrpSpPr/>
        <p:nvPr/>
      </p:nvGrpSpPr>
      <p:grpSpPr>
        <a:xfrm>
          <a:off x="0" y="0"/>
          <a:ext cx="0" cy="0"/>
          <a:chOff x="0" y="0"/>
          <a:chExt cx="0" cy="0"/>
        </a:xfrm>
      </p:grpSpPr>
      <p:sp>
        <p:nvSpPr>
          <p:cNvPr id="402" name="Shape 402"/>
          <p:cNvSpPr txBox="1">
            <a:spLocks noGrp="1"/>
          </p:cNvSpPr>
          <p:nvPr>
            <p:ph type="title"/>
          </p:nvPr>
        </p:nvSpPr>
        <p:spPr>
          <a:xfrm>
            <a:off x="457200" y="274637"/>
            <a:ext cx="8229600" cy="1143000"/>
          </a:xfrm>
          <a:prstGeom prst="rect">
            <a:avLst/>
          </a:prstGeom>
          <a:noFill/>
          <a:ln>
            <a:noFill/>
          </a:ln>
        </p:spPr>
        <p:txBody>
          <a:bodyPr lIns="91425" tIns="45700" rIns="91425" bIns="45700" anchor="ctr" anchorCtr="0">
            <a:noAutofit/>
          </a:bodyPr>
          <a:lstStyle/>
          <a:p>
            <a:pPr marL="0" marR="0" lvl="0" indent="0" algn="ctr" rtl="0">
              <a:lnSpc>
                <a:spcPct val="100000"/>
              </a:lnSpc>
              <a:spcBef>
                <a:spcPts val="0"/>
              </a:spcBef>
              <a:spcAft>
                <a:spcPts val="0"/>
              </a:spcAft>
              <a:buClr>
                <a:schemeClr val="dk1"/>
              </a:buClr>
              <a:buSzPct val="25000"/>
              <a:buFont typeface="Calibri"/>
              <a:buNone/>
            </a:pPr>
            <a:r>
              <a:rPr lang="en-US" sz="4400" b="1" i="0" u="none" strike="noStrike" cap="none" baseline="0">
                <a:solidFill>
                  <a:srgbClr val="FF0000"/>
                </a:solidFill>
                <a:latin typeface="Calibri"/>
                <a:ea typeface="Calibri"/>
                <a:cs typeface="Calibri"/>
                <a:sym typeface="Calibri"/>
              </a:rPr>
              <a:t>Always Consider</a:t>
            </a:r>
          </a:p>
        </p:txBody>
      </p:sp>
      <p:pic>
        <p:nvPicPr>
          <p:cNvPr id="403" name="Shape 403"/>
          <p:cNvPicPr preferRelativeResize="0">
            <a:picLocks noGrp="1"/>
          </p:cNvPicPr>
          <p:nvPr>
            <p:ph type="body" idx="1"/>
          </p:nvPr>
        </p:nvPicPr>
        <p:blipFill rotWithShape="1">
          <a:blip r:embed="rId3">
            <a:alphaModFix/>
          </a:blip>
          <a:srcRect l="19555" t="13468" r="20567" b="9085"/>
          <a:stretch/>
        </p:blipFill>
        <p:spPr>
          <a:xfrm>
            <a:off x="1219200" y="1219200"/>
            <a:ext cx="6938961" cy="5410200"/>
          </a:xfrm>
          <a:prstGeom prst="rect">
            <a:avLst/>
          </a:prstGeom>
          <a:noFill/>
          <a:ln>
            <a:noFill/>
          </a:ln>
        </p:spPr>
      </p:pic>
    </p:spTree>
  </p:cSld>
  <p:clrMapOvr>
    <a:masterClrMapping/>
  </p:clrMapOvr>
  <p:transition spd="slow">
    <p:cut/>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11"/>
        <p:cNvGrpSpPr/>
        <p:nvPr/>
      </p:nvGrpSpPr>
      <p:grpSpPr>
        <a:xfrm>
          <a:off x="0" y="0"/>
          <a:ext cx="0" cy="0"/>
          <a:chOff x="0" y="0"/>
          <a:chExt cx="0" cy="0"/>
        </a:xfrm>
      </p:grpSpPr>
      <p:sp>
        <p:nvSpPr>
          <p:cNvPr id="112" name="Shape 112"/>
          <p:cNvSpPr txBox="1">
            <a:spLocks noGrp="1"/>
          </p:cNvSpPr>
          <p:nvPr>
            <p:ph type="title"/>
          </p:nvPr>
        </p:nvSpPr>
        <p:spPr>
          <a:xfrm>
            <a:off x="6248400" y="274637"/>
            <a:ext cx="2590800" cy="6049962"/>
          </a:xfrm>
          <a:prstGeom prst="rect">
            <a:avLst/>
          </a:prstGeom>
          <a:noFill/>
          <a:ln>
            <a:noFill/>
          </a:ln>
        </p:spPr>
        <p:txBody>
          <a:bodyPr lIns="91425" tIns="45700" rIns="91425" bIns="45700" anchor="ctr" anchorCtr="0">
            <a:noAutofit/>
          </a:bodyPr>
          <a:lstStyle/>
          <a:p>
            <a:pPr marL="0" marR="0" lvl="0" indent="0" algn="ctr" rtl="0">
              <a:lnSpc>
                <a:spcPct val="100000"/>
              </a:lnSpc>
              <a:spcBef>
                <a:spcPts val="0"/>
              </a:spcBef>
              <a:spcAft>
                <a:spcPts val="0"/>
              </a:spcAft>
              <a:buClr>
                <a:srgbClr val="FF0000"/>
              </a:buClr>
              <a:buSzPct val="25000"/>
              <a:buFont typeface="Calibri"/>
              <a:buNone/>
            </a:pPr>
            <a:r>
              <a:rPr lang="en-US" sz="4400" b="0" i="0" u="none" strike="noStrike" cap="none" baseline="0">
                <a:solidFill>
                  <a:srgbClr val="FF0000"/>
                </a:solidFill>
                <a:latin typeface="Calibri"/>
                <a:ea typeface="Calibri"/>
                <a:cs typeface="Calibri"/>
                <a:sym typeface="Calibri"/>
              </a:rPr>
              <a:t>Beginning</a:t>
            </a:r>
            <a:r>
              <a:rPr lang="en-US" sz="4400" b="0" i="0" u="none" strike="noStrike" cap="none" baseline="0">
                <a:solidFill>
                  <a:schemeClr val="dk1"/>
                </a:solidFill>
                <a:latin typeface="Calibri"/>
                <a:ea typeface="Calibri"/>
                <a:cs typeface="Calibri"/>
                <a:sym typeface="Calibri"/>
              </a:rPr>
              <a:t> and End</a:t>
            </a:r>
          </a:p>
        </p:txBody>
      </p:sp>
      <p:pic>
        <p:nvPicPr>
          <p:cNvPr id="113" name="Shape 113"/>
          <p:cNvPicPr preferRelativeResize="0">
            <a:picLocks noGrp="1"/>
          </p:cNvPicPr>
          <p:nvPr>
            <p:ph type="body" idx="1"/>
          </p:nvPr>
        </p:nvPicPr>
        <p:blipFill rotWithShape="1">
          <a:blip r:embed="rId3">
            <a:alphaModFix/>
          </a:blip>
          <a:srcRect l="35792" t="16836" r="25643" b="7400"/>
          <a:stretch/>
        </p:blipFill>
        <p:spPr>
          <a:xfrm>
            <a:off x="0" y="0"/>
            <a:ext cx="5791200" cy="6858000"/>
          </a:xfrm>
          <a:prstGeom prst="rect">
            <a:avLst/>
          </a:prstGeom>
          <a:noFill/>
          <a:ln>
            <a:noFill/>
          </a:ln>
        </p:spPr>
      </p:pic>
    </p:spTree>
  </p:cSld>
  <p:clrMapOvr>
    <a:masterClrMapping/>
  </p:clrMapOvr>
  <p:transition spd="slow">
    <p:cut/>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407"/>
        <p:cNvGrpSpPr/>
        <p:nvPr/>
      </p:nvGrpSpPr>
      <p:grpSpPr>
        <a:xfrm>
          <a:off x="0" y="0"/>
          <a:ext cx="0" cy="0"/>
          <a:chOff x="0" y="0"/>
          <a:chExt cx="0" cy="0"/>
        </a:xfrm>
      </p:grpSpPr>
      <p:sp>
        <p:nvSpPr>
          <p:cNvPr id="408" name="Shape 408"/>
          <p:cNvSpPr txBox="1">
            <a:spLocks noGrp="1"/>
          </p:cNvSpPr>
          <p:nvPr>
            <p:ph type="title"/>
          </p:nvPr>
        </p:nvSpPr>
        <p:spPr>
          <a:xfrm>
            <a:off x="457200" y="274637"/>
            <a:ext cx="8229600" cy="1143000"/>
          </a:xfrm>
          <a:prstGeom prst="rect">
            <a:avLst/>
          </a:prstGeom>
          <a:noFill/>
          <a:ln>
            <a:noFill/>
          </a:ln>
        </p:spPr>
        <p:txBody>
          <a:bodyPr lIns="91425" tIns="45700" rIns="91425" bIns="45700" anchor="ctr" anchorCtr="0">
            <a:noAutofit/>
          </a:bodyPr>
          <a:lstStyle/>
          <a:p>
            <a:pPr marL="0" marR="0" lvl="0" indent="0" algn="ctr" rtl="0">
              <a:lnSpc>
                <a:spcPct val="100000"/>
              </a:lnSpc>
              <a:spcBef>
                <a:spcPts val="0"/>
              </a:spcBef>
              <a:spcAft>
                <a:spcPts val="0"/>
              </a:spcAft>
              <a:buClr>
                <a:schemeClr val="dk1"/>
              </a:buClr>
              <a:buSzPct val="25000"/>
              <a:buFont typeface="Calibri"/>
              <a:buNone/>
            </a:pPr>
            <a:r>
              <a:rPr lang="en-US" sz="4400" b="1" i="0" u="none" strike="noStrike" cap="none" baseline="0">
                <a:solidFill>
                  <a:srgbClr val="FF0000"/>
                </a:solidFill>
                <a:latin typeface="Calibri"/>
                <a:ea typeface="Calibri"/>
                <a:cs typeface="Calibri"/>
                <a:sym typeface="Calibri"/>
              </a:rPr>
              <a:t>Triangulation</a:t>
            </a:r>
          </a:p>
        </p:txBody>
      </p:sp>
      <p:pic>
        <p:nvPicPr>
          <p:cNvPr id="409" name="Shape 409"/>
          <p:cNvPicPr preferRelativeResize="0">
            <a:picLocks noGrp="1"/>
          </p:cNvPicPr>
          <p:nvPr>
            <p:ph type="body" idx="1"/>
          </p:nvPr>
        </p:nvPicPr>
        <p:blipFill rotWithShape="1">
          <a:blip r:embed="rId3">
            <a:alphaModFix/>
          </a:blip>
          <a:srcRect l="25643" t="21887" r="27673" b="30972"/>
          <a:stretch/>
        </p:blipFill>
        <p:spPr>
          <a:xfrm>
            <a:off x="762000" y="1295400"/>
            <a:ext cx="7467600" cy="4545012"/>
          </a:xfrm>
          <a:prstGeom prst="rect">
            <a:avLst/>
          </a:prstGeom>
          <a:noFill/>
          <a:ln>
            <a:noFill/>
          </a:ln>
        </p:spPr>
      </p:pic>
    </p:spTree>
  </p:cSld>
  <p:clrMapOvr>
    <a:masterClrMapping/>
  </p:clrMapOvr>
  <p:transition spd="slow">
    <p:cut/>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Shape 413"/>
        <p:cNvGrpSpPr/>
        <p:nvPr/>
      </p:nvGrpSpPr>
      <p:grpSpPr>
        <a:xfrm>
          <a:off x="0" y="0"/>
          <a:ext cx="0" cy="0"/>
          <a:chOff x="0" y="0"/>
          <a:chExt cx="0" cy="0"/>
        </a:xfrm>
      </p:grpSpPr>
      <p:pic>
        <p:nvPicPr>
          <p:cNvPr id="414" name="Shape 414"/>
          <p:cNvPicPr preferRelativeResize="0">
            <a:picLocks noGrp="1"/>
          </p:cNvPicPr>
          <p:nvPr>
            <p:ph type="body" idx="1"/>
          </p:nvPr>
        </p:nvPicPr>
        <p:blipFill rotWithShape="1">
          <a:blip r:embed="rId3">
            <a:alphaModFix/>
          </a:blip>
          <a:srcRect l="34776" t="20202" r="23613" b="22554"/>
          <a:stretch/>
        </p:blipFill>
        <p:spPr>
          <a:xfrm>
            <a:off x="457200" y="381000"/>
            <a:ext cx="5595937" cy="4495800"/>
          </a:xfrm>
          <a:prstGeom prst="rect">
            <a:avLst/>
          </a:prstGeom>
          <a:noFill/>
          <a:ln>
            <a:noFill/>
          </a:ln>
        </p:spPr>
      </p:pic>
      <p:pic>
        <p:nvPicPr>
          <p:cNvPr id="415" name="Shape 415"/>
          <p:cNvPicPr preferRelativeResize="0"/>
          <p:nvPr/>
        </p:nvPicPr>
        <p:blipFill rotWithShape="1">
          <a:blip r:embed="rId4">
            <a:alphaModFix/>
          </a:blip>
          <a:srcRect l="32778" t="27652" r="41665" b="27186"/>
          <a:stretch/>
        </p:blipFill>
        <p:spPr>
          <a:xfrm>
            <a:off x="5638800" y="3124200"/>
            <a:ext cx="3505200" cy="3733800"/>
          </a:xfrm>
          <a:prstGeom prst="rect">
            <a:avLst/>
          </a:prstGeom>
          <a:noFill/>
          <a:ln>
            <a:noFill/>
          </a:ln>
        </p:spPr>
      </p:pic>
    </p:spTree>
  </p:cSld>
  <p:clrMapOvr>
    <a:masterClrMapping/>
  </p:clrMapOvr>
  <p:transition spd="slow">
    <p:cut/>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Shape 419"/>
        <p:cNvGrpSpPr/>
        <p:nvPr/>
      </p:nvGrpSpPr>
      <p:grpSpPr>
        <a:xfrm>
          <a:off x="0" y="0"/>
          <a:ext cx="0" cy="0"/>
          <a:chOff x="0" y="0"/>
          <a:chExt cx="0" cy="0"/>
        </a:xfrm>
      </p:grpSpPr>
      <p:sp>
        <p:nvSpPr>
          <p:cNvPr id="420" name="Shape 420"/>
          <p:cNvSpPr txBox="1">
            <a:spLocks noGrp="1"/>
          </p:cNvSpPr>
          <p:nvPr>
            <p:ph type="title"/>
          </p:nvPr>
        </p:nvSpPr>
        <p:spPr>
          <a:xfrm>
            <a:off x="457200" y="274637"/>
            <a:ext cx="8229600" cy="1143000"/>
          </a:xfrm>
          <a:prstGeom prst="rect">
            <a:avLst/>
          </a:prstGeom>
          <a:noFill/>
          <a:ln>
            <a:noFill/>
          </a:ln>
        </p:spPr>
        <p:txBody>
          <a:bodyPr lIns="91425" tIns="45700" rIns="91425" bIns="45700" anchor="ctr" anchorCtr="0">
            <a:noAutofit/>
          </a:bodyPr>
          <a:lstStyle/>
          <a:p>
            <a:pPr marL="0" marR="0" lvl="0" indent="0" algn="ctr" rtl="0">
              <a:lnSpc>
                <a:spcPct val="100000"/>
              </a:lnSpc>
              <a:spcBef>
                <a:spcPts val="0"/>
              </a:spcBef>
              <a:spcAft>
                <a:spcPts val="0"/>
              </a:spcAft>
              <a:buClr>
                <a:schemeClr val="dk1"/>
              </a:buClr>
              <a:buSzPct val="25000"/>
              <a:buFont typeface="Calibri"/>
              <a:buNone/>
            </a:pPr>
            <a:r>
              <a:rPr lang="en-US" sz="4400" b="1" i="0" u="none" strike="noStrike" cap="none" baseline="0">
                <a:solidFill>
                  <a:srgbClr val="FF0000"/>
                </a:solidFill>
                <a:latin typeface="Calibri"/>
                <a:ea typeface="Calibri"/>
                <a:cs typeface="Calibri"/>
                <a:sym typeface="Calibri"/>
              </a:rPr>
              <a:t>Assessments</a:t>
            </a:r>
            <a:r>
              <a:rPr lang="en-US" sz="4400" b="0" i="0" u="none" strike="noStrike" cap="none" baseline="0">
                <a:solidFill>
                  <a:schemeClr val="dk1"/>
                </a:solidFill>
                <a:latin typeface="Calibri"/>
                <a:ea typeface="Calibri"/>
                <a:cs typeface="Calibri"/>
                <a:sym typeface="Calibri"/>
              </a:rPr>
              <a:t/>
            </a:r>
            <a:br>
              <a:rPr lang="en-US" sz="4400" b="0" i="0" u="none" strike="noStrike" cap="none" baseline="0">
                <a:solidFill>
                  <a:schemeClr val="dk1"/>
                </a:solidFill>
                <a:latin typeface="Calibri"/>
                <a:ea typeface="Calibri"/>
                <a:cs typeface="Calibri"/>
                <a:sym typeface="Calibri"/>
              </a:rPr>
            </a:br>
            <a:r>
              <a:rPr lang="en-US" sz="1800" b="0" i="0" u="sng" strike="noStrike" cap="none" baseline="0">
                <a:solidFill>
                  <a:schemeClr val="hlink"/>
                </a:solidFill>
                <a:latin typeface="Calibri"/>
                <a:ea typeface="Calibri"/>
                <a:cs typeface="Calibri"/>
                <a:sym typeface="Calibri"/>
                <a:hlinkClick r:id="rId3"/>
              </a:rPr>
              <a:t>https://www.youtube.com/watch?v=0fn_vAhu_Lw</a:t>
            </a:r>
            <a:r>
              <a:rPr lang="en-US" sz="1800" b="0" i="0" u="none" strike="noStrike" cap="none" baseline="0">
                <a:solidFill>
                  <a:schemeClr val="dk1"/>
                </a:solidFill>
                <a:latin typeface="Calibri"/>
                <a:ea typeface="Calibri"/>
                <a:cs typeface="Calibri"/>
                <a:sym typeface="Calibri"/>
              </a:rPr>
              <a:t> </a:t>
            </a:r>
          </a:p>
        </p:txBody>
      </p:sp>
      <p:pic>
        <p:nvPicPr>
          <p:cNvPr id="421" name="Shape 421"/>
          <p:cNvPicPr preferRelativeResize="0">
            <a:picLocks noGrp="1"/>
          </p:cNvPicPr>
          <p:nvPr>
            <p:ph type="body" idx="1"/>
          </p:nvPr>
        </p:nvPicPr>
        <p:blipFill rotWithShape="1">
          <a:blip r:embed="rId4">
            <a:alphaModFix/>
          </a:blip>
          <a:srcRect l="13465" t="16835" r="41880" b="25920"/>
          <a:stretch/>
        </p:blipFill>
        <p:spPr>
          <a:xfrm>
            <a:off x="1295400" y="1371600"/>
            <a:ext cx="6553200" cy="5064125"/>
          </a:xfrm>
          <a:prstGeom prst="rect">
            <a:avLst/>
          </a:prstGeom>
          <a:noFill/>
          <a:ln>
            <a:noFill/>
          </a:ln>
        </p:spPr>
      </p:pic>
    </p:spTree>
  </p:cSld>
  <p:clrMapOvr>
    <a:masterClrMapping/>
  </p:clrMapOvr>
  <p:transition spd="slow">
    <p:cut/>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Shape 425"/>
        <p:cNvGrpSpPr/>
        <p:nvPr/>
      </p:nvGrpSpPr>
      <p:grpSpPr>
        <a:xfrm>
          <a:off x="0" y="0"/>
          <a:ext cx="0" cy="0"/>
          <a:chOff x="0" y="0"/>
          <a:chExt cx="0" cy="0"/>
        </a:xfrm>
      </p:grpSpPr>
      <p:pic>
        <p:nvPicPr>
          <p:cNvPr id="426" name="Shape 426"/>
          <p:cNvPicPr preferRelativeResize="0">
            <a:picLocks noGrp="1"/>
          </p:cNvPicPr>
          <p:nvPr>
            <p:ph type="body" idx="1"/>
          </p:nvPr>
        </p:nvPicPr>
        <p:blipFill rotWithShape="1">
          <a:blip r:embed="rId3">
            <a:alphaModFix/>
          </a:blip>
          <a:srcRect l="37156" t="20202" r="30717" b="27603"/>
          <a:stretch/>
        </p:blipFill>
        <p:spPr>
          <a:xfrm>
            <a:off x="1143000" y="-6350"/>
            <a:ext cx="7010400" cy="6864350"/>
          </a:xfrm>
          <a:prstGeom prst="rect">
            <a:avLst/>
          </a:prstGeom>
          <a:noFill/>
          <a:ln>
            <a:noFill/>
          </a:ln>
        </p:spPr>
      </p:pic>
    </p:spTree>
  </p:cSld>
  <p:clrMapOvr>
    <a:masterClrMapping/>
  </p:clrMapOvr>
  <p:transition spd="slow">
    <p:cut/>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Shape 430"/>
        <p:cNvGrpSpPr/>
        <p:nvPr/>
      </p:nvGrpSpPr>
      <p:grpSpPr>
        <a:xfrm>
          <a:off x="0" y="0"/>
          <a:ext cx="0" cy="0"/>
          <a:chOff x="0" y="0"/>
          <a:chExt cx="0" cy="0"/>
        </a:xfrm>
      </p:grpSpPr>
      <p:sp>
        <p:nvSpPr>
          <p:cNvPr id="431" name="Shape 431"/>
          <p:cNvSpPr txBox="1">
            <a:spLocks noGrp="1"/>
          </p:cNvSpPr>
          <p:nvPr>
            <p:ph type="title"/>
          </p:nvPr>
        </p:nvSpPr>
        <p:spPr>
          <a:xfrm>
            <a:off x="457200" y="274628"/>
            <a:ext cx="8229600" cy="812700"/>
          </a:xfrm>
          <a:prstGeom prst="rect">
            <a:avLst/>
          </a:prstGeom>
          <a:noFill/>
          <a:ln>
            <a:noFill/>
          </a:ln>
        </p:spPr>
        <p:txBody>
          <a:bodyPr lIns="91425" tIns="45700" rIns="91425" bIns="45700" anchor="ctr" anchorCtr="0">
            <a:noAutofit/>
          </a:bodyPr>
          <a:lstStyle/>
          <a:p>
            <a:pPr marL="0" marR="0" lvl="0" indent="0" algn="ctr" rtl="0">
              <a:lnSpc>
                <a:spcPct val="100000"/>
              </a:lnSpc>
              <a:spcBef>
                <a:spcPts val="0"/>
              </a:spcBef>
              <a:spcAft>
                <a:spcPts val="0"/>
              </a:spcAft>
              <a:buClr>
                <a:schemeClr val="dk1"/>
              </a:buClr>
              <a:buSzPct val="25000"/>
              <a:buFont typeface="Calibri"/>
              <a:buNone/>
            </a:pPr>
            <a:r>
              <a:rPr lang="en-US" sz="4400" b="1" i="0" u="none" strike="noStrike" cap="none" baseline="0">
                <a:solidFill>
                  <a:srgbClr val="FF0000"/>
                </a:solidFill>
                <a:latin typeface="Calibri"/>
                <a:ea typeface="Calibri"/>
                <a:cs typeface="Calibri"/>
                <a:sym typeface="Calibri"/>
              </a:rPr>
              <a:t>Balanced Assessments</a:t>
            </a:r>
          </a:p>
        </p:txBody>
      </p:sp>
      <p:sp>
        <p:nvSpPr>
          <p:cNvPr id="432" name="Shape 432"/>
          <p:cNvSpPr txBox="1">
            <a:spLocks noGrp="1"/>
          </p:cNvSpPr>
          <p:nvPr>
            <p:ph type="body" idx="1"/>
          </p:nvPr>
        </p:nvSpPr>
        <p:spPr>
          <a:xfrm>
            <a:off x="457200" y="1600200"/>
            <a:ext cx="8229600" cy="4811712"/>
          </a:xfrm>
          <a:prstGeom prst="rect">
            <a:avLst/>
          </a:prstGeom>
          <a:noFill/>
          <a:ln>
            <a:noFill/>
          </a:ln>
        </p:spPr>
        <p:txBody>
          <a:bodyPr lIns="91425" tIns="45700" rIns="91425" bIns="45700" anchor="t" anchorCtr="0">
            <a:noAutofit/>
          </a:bodyPr>
          <a:lstStyle/>
          <a:p>
            <a:pPr marL="342900" marR="0" lvl="0" indent="-342900" algn="l" rtl="0">
              <a:lnSpc>
                <a:spcPct val="100000"/>
              </a:lnSpc>
              <a:spcBef>
                <a:spcPts val="0"/>
              </a:spcBef>
              <a:spcAft>
                <a:spcPts val="0"/>
              </a:spcAft>
              <a:buClr>
                <a:schemeClr val="dk1"/>
              </a:buClr>
              <a:buSzPct val="100000"/>
              <a:buFont typeface="Arial"/>
              <a:buChar char="•"/>
            </a:pPr>
            <a:r>
              <a:rPr lang="en-US" sz="3200" b="0" i="0" u="none" strike="noStrike" cap="none" baseline="0">
                <a:solidFill>
                  <a:schemeClr val="dk1"/>
                </a:solidFill>
                <a:latin typeface="Calibri"/>
                <a:ea typeface="Calibri"/>
                <a:cs typeface="Calibri"/>
                <a:sym typeface="Calibri"/>
              </a:rPr>
              <a:t>Same exams give</a:t>
            </a:r>
          </a:p>
          <a:p>
            <a:pPr marL="342900" marR="0" lvl="0" indent="-342900" algn="l" rtl="0">
              <a:lnSpc>
                <a:spcPct val="100000"/>
              </a:lnSpc>
              <a:spcBef>
                <a:spcPts val="640"/>
              </a:spcBef>
              <a:spcAft>
                <a:spcPts val="0"/>
              </a:spcAft>
              <a:buClr>
                <a:schemeClr val="dk1"/>
              </a:buClr>
              <a:buSzPct val="100000"/>
              <a:buFont typeface="Arial"/>
              <a:buChar char="•"/>
            </a:pPr>
            <a:r>
              <a:rPr lang="en-US" sz="3200" b="0" i="0" u="none" strike="noStrike" cap="none" baseline="0">
                <a:solidFill>
                  <a:schemeClr val="dk1"/>
                </a:solidFill>
                <a:latin typeface="Calibri"/>
                <a:ea typeface="Calibri"/>
                <a:cs typeface="Calibri"/>
                <a:sym typeface="Calibri"/>
              </a:rPr>
              <a:t>Common Rubrics</a:t>
            </a:r>
          </a:p>
          <a:p>
            <a:pPr marL="342900" marR="0" lvl="0" indent="-342900" algn="l" rtl="0">
              <a:lnSpc>
                <a:spcPct val="100000"/>
              </a:lnSpc>
              <a:spcBef>
                <a:spcPts val="640"/>
              </a:spcBef>
              <a:spcAft>
                <a:spcPts val="0"/>
              </a:spcAft>
              <a:buClr>
                <a:schemeClr val="dk1"/>
              </a:buClr>
              <a:buSzPct val="100000"/>
              <a:buFont typeface="Arial"/>
              <a:buChar char="•"/>
            </a:pPr>
            <a:r>
              <a:rPr lang="en-US" sz="3200" b="0" i="0" u="none" strike="noStrike" cap="none" baseline="0">
                <a:solidFill>
                  <a:schemeClr val="dk1"/>
                </a:solidFill>
                <a:latin typeface="Calibri"/>
                <a:ea typeface="Calibri"/>
                <a:cs typeface="Calibri"/>
                <a:sym typeface="Calibri"/>
              </a:rPr>
              <a:t>Assessments given during same time period</a:t>
            </a:r>
          </a:p>
          <a:p>
            <a:pPr marL="342900" marR="0" lvl="0" indent="-342900" algn="l" rtl="0">
              <a:lnSpc>
                <a:spcPct val="100000"/>
              </a:lnSpc>
              <a:spcBef>
                <a:spcPts val="640"/>
              </a:spcBef>
              <a:spcAft>
                <a:spcPts val="0"/>
              </a:spcAft>
              <a:buClr>
                <a:schemeClr val="dk1"/>
              </a:buClr>
              <a:buSzPct val="100000"/>
              <a:buFont typeface="Arial"/>
              <a:buChar char="•"/>
            </a:pPr>
            <a:r>
              <a:rPr lang="en-US" sz="3200" b="0" i="0" u="none" strike="noStrike" cap="none" baseline="0">
                <a:solidFill>
                  <a:schemeClr val="dk1"/>
                </a:solidFill>
                <a:latin typeface="Calibri"/>
                <a:ea typeface="Calibri"/>
                <a:cs typeface="Calibri"/>
                <a:sym typeface="Calibri"/>
              </a:rPr>
              <a:t>Results are looked at through Data conversations with building leaders.</a:t>
            </a:r>
          </a:p>
          <a:p>
            <a:pPr marL="342900" marR="0" lvl="0" indent="-342900" algn="l" rtl="0">
              <a:lnSpc>
                <a:spcPct val="100000"/>
              </a:lnSpc>
              <a:spcBef>
                <a:spcPts val="640"/>
              </a:spcBef>
              <a:spcAft>
                <a:spcPts val="0"/>
              </a:spcAft>
              <a:buClr>
                <a:schemeClr val="dk1"/>
              </a:buClr>
              <a:buSzPct val="100000"/>
              <a:buFont typeface="Arial"/>
              <a:buChar char="•"/>
            </a:pPr>
            <a:r>
              <a:rPr lang="en-US" sz="3200" b="0" i="0" u="none" strike="noStrike" cap="none" baseline="0">
                <a:solidFill>
                  <a:schemeClr val="dk1"/>
                </a:solidFill>
                <a:latin typeface="Calibri"/>
                <a:ea typeface="Calibri"/>
                <a:cs typeface="Calibri"/>
                <a:sym typeface="Calibri"/>
              </a:rPr>
              <a:t>Conversations may also be grade level or subject level wide.  They may also be building wide and make its way to the District Data Team.</a:t>
            </a:r>
          </a:p>
        </p:txBody>
      </p:sp>
      <p:pic>
        <p:nvPicPr>
          <p:cNvPr id="433" name="Shape 433"/>
          <p:cNvPicPr preferRelativeResize="0"/>
          <p:nvPr/>
        </p:nvPicPr>
        <p:blipFill>
          <a:blip r:embed="rId3">
            <a:alphaModFix/>
          </a:blip>
          <a:stretch>
            <a:fillRect/>
          </a:stretch>
        </p:blipFill>
        <p:spPr>
          <a:xfrm>
            <a:off x="5092350" y="1087325"/>
            <a:ext cx="1771650" cy="1790700"/>
          </a:xfrm>
          <a:prstGeom prst="rect">
            <a:avLst/>
          </a:prstGeom>
          <a:noFill/>
          <a:ln>
            <a:noFill/>
          </a:ln>
        </p:spPr>
      </p:pic>
    </p:spTree>
  </p:cSld>
  <p:clrMapOvr>
    <a:masterClrMapping/>
  </p:clrMapOvr>
  <p:transition spd="slow">
    <p:cut/>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Shape 437"/>
        <p:cNvGrpSpPr/>
        <p:nvPr/>
      </p:nvGrpSpPr>
      <p:grpSpPr>
        <a:xfrm>
          <a:off x="0" y="0"/>
          <a:ext cx="0" cy="0"/>
          <a:chOff x="0" y="0"/>
          <a:chExt cx="0" cy="0"/>
        </a:xfrm>
      </p:grpSpPr>
      <p:sp>
        <p:nvSpPr>
          <p:cNvPr id="438" name="Shape 438"/>
          <p:cNvSpPr txBox="1">
            <a:spLocks noGrp="1"/>
          </p:cNvSpPr>
          <p:nvPr>
            <p:ph type="title"/>
          </p:nvPr>
        </p:nvSpPr>
        <p:spPr>
          <a:xfrm>
            <a:off x="6096000" y="274637"/>
            <a:ext cx="2590800" cy="4906961"/>
          </a:xfrm>
          <a:prstGeom prst="rect">
            <a:avLst/>
          </a:prstGeom>
          <a:noFill/>
          <a:ln>
            <a:noFill/>
          </a:ln>
        </p:spPr>
        <p:txBody>
          <a:bodyPr lIns="91425" tIns="45700" rIns="91425" bIns="45700" anchor="ctr" anchorCtr="0">
            <a:noAutofit/>
          </a:bodyPr>
          <a:lstStyle/>
          <a:p>
            <a:pPr marL="0" marR="0" lvl="0" indent="0" algn="ctr" rtl="0">
              <a:lnSpc>
                <a:spcPct val="100000"/>
              </a:lnSpc>
              <a:spcBef>
                <a:spcPts val="0"/>
              </a:spcBef>
              <a:spcAft>
                <a:spcPts val="0"/>
              </a:spcAft>
              <a:buClr>
                <a:schemeClr val="dk1"/>
              </a:buClr>
              <a:buSzPct val="25000"/>
              <a:buFont typeface="Calibri"/>
              <a:buNone/>
            </a:pPr>
            <a:r>
              <a:rPr lang="en-US" sz="4400" b="1" i="0" u="none" strike="noStrike" cap="none" baseline="0">
                <a:solidFill>
                  <a:srgbClr val="FF0000"/>
                </a:solidFill>
                <a:latin typeface="Calibri"/>
                <a:ea typeface="Calibri"/>
                <a:cs typeface="Calibri"/>
                <a:sym typeface="Calibri"/>
              </a:rPr>
              <a:t>The Ripple Effect</a:t>
            </a:r>
          </a:p>
        </p:txBody>
      </p:sp>
      <p:pic>
        <p:nvPicPr>
          <p:cNvPr id="439" name="Shape 439"/>
          <p:cNvPicPr preferRelativeResize="0">
            <a:picLocks noGrp="1"/>
          </p:cNvPicPr>
          <p:nvPr>
            <p:ph type="body" idx="1"/>
          </p:nvPr>
        </p:nvPicPr>
        <p:blipFill rotWithShape="1">
          <a:blip r:embed="rId3">
            <a:alphaModFix/>
          </a:blip>
          <a:srcRect l="35792" t="10100" r="33760" b="20869"/>
          <a:stretch/>
        </p:blipFill>
        <p:spPr>
          <a:xfrm>
            <a:off x="0" y="0"/>
            <a:ext cx="5029199" cy="6873875"/>
          </a:xfrm>
          <a:prstGeom prst="rect">
            <a:avLst/>
          </a:prstGeom>
          <a:noFill/>
          <a:ln>
            <a:noFill/>
          </a:ln>
        </p:spPr>
      </p:pic>
    </p:spTree>
  </p:cSld>
  <p:clrMapOvr>
    <a:masterClrMapping/>
  </p:clrMapOvr>
  <p:transition spd="slow">
    <p:cut/>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Shape 443"/>
        <p:cNvGrpSpPr/>
        <p:nvPr/>
      </p:nvGrpSpPr>
      <p:grpSpPr>
        <a:xfrm>
          <a:off x="0" y="0"/>
          <a:ext cx="0" cy="0"/>
          <a:chOff x="0" y="0"/>
          <a:chExt cx="0" cy="0"/>
        </a:xfrm>
      </p:grpSpPr>
      <p:sp>
        <p:nvSpPr>
          <p:cNvPr id="444" name="Shape 444"/>
          <p:cNvSpPr txBox="1">
            <a:spLocks noGrp="1"/>
          </p:cNvSpPr>
          <p:nvPr>
            <p:ph type="title"/>
          </p:nvPr>
        </p:nvSpPr>
        <p:spPr>
          <a:xfrm>
            <a:off x="4724400" y="914400"/>
            <a:ext cx="4114800" cy="2163761"/>
          </a:xfrm>
          <a:prstGeom prst="rect">
            <a:avLst/>
          </a:prstGeom>
          <a:noFill/>
          <a:ln>
            <a:noFill/>
          </a:ln>
        </p:spPr>
        <p:txBody>
          <a:bodyPr lIns="91425" tIns="45700" rIns="91425" bIns="45700" anchor="ctr" anchorCtr="0">
            <a:noAutofit/>
          </a:bodyPr>
          <a:lstStyle/>
          <a:p>
            <a:pPr marL="0" marR="0" lvl="0" indent="0" algn="ctr" rtl="0">
              <a:lnSpc>
                <a:spcPct val="100000"/>
              </a:lnSpc>
              <a:spcBef>
                <a:spcPts val="0"/>
              </a:spcBef>
              <a:spcAft>
                <a:spcPts val="0"/>
              </a:spcAft>
              <a:buClr>
                <a:schemeClr val="dk1"/>
              </a:buClr>
              <a:buSzPct val="25000"/>
              <a:buFont typeface="Calibri"/>
              <a:buNone/>
            </a:pPr>
            <a:r>
              <a:rPr lang="en-US" sz="4400" b="1" i="0" u="none" strike="noStrike" cap="none" baseline="0">
                <a:solidFill>
                  <a:srgbClr val="FF0000"/>
                </a:solidFill>
                <a:latin typeface="Calibri"/>
                <a:ea typeface="Calibri"/>
                <a:cs typeface="Calibri"/>
                <a:sym typeface="Calibri"/>
              </a:rPr>
              <a:t>Organize for Collaborative Work</a:t>
            </a:r>
          </a:p>
        </p:txBody>
      </p:sp>
      <p:pic>
        <p:nvPicPr>
          <p:cNvPr id="445" name="Shape 445"/>
          <p:cNvPicPr preferRelativeResize="0">
            <a:picLocks noGrp="1"/>
          </p:cNvPicPr>
          <p:nvPr>
            <p:ph type="body" idx="1"/>
          </p:nvPr>
        </p:nvPicPr>
        <p:blipFill rotWithShape="1">
          <a:blip r:embed="rId3">
            <a:alphaModFix/>
          </a:blip>
          <a:srcRect l="20755" t="16514" r="26414" b="14621"/>
          <a:stretch/>
        </p:blipFill>
        <p:spPr>
          <a:xfrm>
            <a:off x="0" y="0"/>
            <a:ext cx="4460875" cy="3505200"/>
          </a:xfrm>
          <a:prstGeom prst="rect">
            <a:avLst/>
          </a:prstGeom>
          <a:noFill/>
          <a:ln>
            <a:noFill/>
          </a:ln>
        </p:spPr>
      </p:pic>
      <p:pic>
        <p:nvPicPr>
          <p:cNvPr id="446" name="Shape 446"/>
          <p:cNvPicPr preferRelativeResize="0">
            <a:picLocks noGrp="1"/>
          </p:cNvPicPr>
          <p:nvPr>
            <p:ph type="body" idx="2"/>
          </p:nvPr>
        </p:nvPicPr>
        <p:blipFill rotWithShape="1">
          <a:blip r:embed="rId4">
            <a:alphaModFix/>
          </a:blip>
          <a:srcRect l="21887" t="29034" r="22641" b="30272"/>
          <a:stretch/>
        </p:blipFill>
        <p:spPr>
          <a:xfrm>
            <a:off x="762000" y="3505200"/>
            <a:ext cx="7467600" cy="3378200"/>
          </a:xfrm>
          <a:prstGeom prst="rect">
            <a:avLst/>
          </a:prstGeom>
          <a:noFill/>
          <a:ln>
            <a:noFill/>
          </a:ln>
        </p:spPr>
      </p:pic>
    </p:spTree>
  </p:cSld>
  <p:clrMapOvr>
    <a:masterClrMapping/>
  </p:clrMapOvr>
  <p:transition spd="slow">
    <p:cut/>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Shape 450"/>
        <p:cNvGrpSpPr/>
        <p:nvPr/>
      </p:nvGrpSpPr>
      <p:grpSpPr>
        <a:xfrm>
          <a:off x="0" y="0"/>
          <a:ext cx="0" cy="0"/>
          <a:chOff x="0" y="0"/>
          <a:chExt cx="0" cy="0"/>
        </a:xfrm>
      </p:grpSpPr>
      <p:sp>
        <p:nvSpPr>
          <p:cNvPr id="451" name="Shape 451"/>
          <p:cNvSpPr txBox="1">
            <a:spLocks noGrp="1"/>
          </p:cNvSpPr>
          <p:nvPr>
            <p:ph type="title"/>
          </p:nvPr>
        </p:nvSpPr>
        <p:spPr>
          <a:xfrm>
            <a:off x="457200" y="274637"/>
            <a:ext cx="8229600" cy="1143000"/>
          </a:xfrm>
          <a:prstGeom prst="rect">
            <a:avLst/>
          </a:prstGeom>
          <a:noFill/>
          <a:ln>
            <a:noFill/>
          </a:ln>
        </p:spPr>
        <p:txBody>
          <a:bodyPr lIns="91425" tIns="45700" rIns="91425" bIns="45700" anchor="ctr" anchorCtr="0">
            <a:noAutofit/>
          </a:bodyPr>
          <a:lstStyle/>
          <a:p>
            <a:pPr marL="0" marR="0" lvl="0" indent="0" algn="ctr" rtl="0">
              <a:lnSpc>
                <a:spcPct val="100000"/>
              </a:lnSpc>
              <a:spcBef>
                <a:spcPts val="0"/>
              </a:spcBef>
              <a:spcAft>
                <a:spcPts val="0"/>
              </a:spcAft>
              <a:buClr>
                <a:schemeClr val="dk1"/>
              </a:buClr>
              <a:buSzPct val="25000"/>
              <a:buFont typeface="Calibri"/>
              <a:buNone/>
            </a:pPr>
            <a:r>
              <a:rPr lang="en-US" sz="4400" b="1" i="0" u="none" strike="noStrike" cap="none" baseline="0">
                <a:solidFill>
                  <a:srgbClr val="FF0000"/>
                </a:solidFill>
                <a:latin typeface="Calibri"/>
                <a:ea typeface="Calibri"/>
                <a:cs typeface="Calibri"/>
                <a:sym typeface="Calibri"/>
              </a:rPr>
              <a:t>Process</a:t>
            </a:r>
          </a:p>
        </p:txBody>
      </p:sp>
      <p:sp>
        <p:nvSpPr>
          <p:cNvPr id="452" name="Shape 452"/>
          <p:cNvSpPr txBox="1">
            <a:spLocks noGrp="1"/>
          </p:cNvSpPr>
          <p:nvPr>
            <p:ph type="body" idx="1"/>
          </p:nvPr>
        </p:nvSpPr>
        <p:spPr>
          <a:xfrm>
            <a:off x="457200" y="1600200"/>
            <a:ext cx="4038599" cy="4525961"/>
          </a:xfrm>
          <a:prstGeom prst="rect">
            <a:avLst/>
          </a:prstGeom>
          <a:noFill/>
          <a:ln>
            <a:noFill/>
          </a:ln>
        </p:spPr>
        <p:txBody>
          <a:bodyPr lIns="91425" tIns="45700" rIns="91425" bIns="45700" anchor="t" anchorCtr="0">
            <a:noAutofit/>
          </a:bodyPr>
          <a:lstStyle/>
          <a:p>
            <a:pPr marL="342900" marR="0" lvl="0" indent="-342900" algn="l" rtl="0">
              <a:lnSpc>
                <a:spcPct val="100000"/>
              </a:lnSpc>
              <a:spcBef>
                <a:spcPts val="0"/>
              </a:spcBef>
              <a:spcAft>
                <a:spcPts val="0"/>
              </a:spcAft>
              <a:buClr>
                <a:schemeClr val="dk1"/>
              </a:buClr>
              <a:buSzPct val="100000"/>
              <a:buFont typeface="Arial"/>
              <a:buChar char="•"/>
            </a:pPr>
            <a:r>
              <a:rPr lang="en-US" sz="2800" b="1" i="0" u="none" strike="noStrike" cap="none" baseline="0">
                <a:solidFill>
                  <a:schemeClr val="dk1"/>
                </a:solidFill>
                <a:latin typeface="Calibri"/>
                <a:ea typeface="Calibri"/>
                <a:cs typeface="Calibri"/>
                <a:sym typeface="Calibri"/>
              </a:rPr>
              <a:t>Fishbone/Hypothesis</a:t>
            </a:r>
          </a:p>
        </p:txBody>
      </p:sp>
      <p:sp>
        <p:nvSpPr>
          <p:cNvPr id="453" name="Shape 453"/>
          <p:cNvSpPr txBox="1">
            <a:spLocks noGrp="1"/>
          </p:cNvSpPr>
          <p:nvPr>
            <p:ph type="body" idx="2"/>
          </p:nvPr>
        </p:nvSpPr>
        <p:spPr>
          <a:xfrm>
            <a:off x="4648200" y="1600200"/>
            <a:ext cx="4038599" cy="4525961"/>
          </a:xfrm>
          <a:prstGeom prst="rect">
            <a:avLst/>
          </a:prstGeom>
          <a:noFill/>
          <a:ln>
            <a:noFill/>
          </a:ln>
        </p:spPr>
        <p:txBody>
          <a:bodyPr lIns="91425" tIns="45700" rIns="91425" bIns="45700" anchor="t" anchorCtr="0">
            <a:noAutofit/>
          </a:bodyPr>
          <a:lstStyle/>
          <a:p>
            <a:pPr marL="342900" marR="0" lvl="0" indent="-342900" algn="l" rtl="0">
              <a:lnSpc>
                <a:spcPct val="100000"/>
              </a:lnSpc>
              <a:spcBef>
                <a:spcPts val="0"/>
              </a:spcBef>
              <a:spcAft>
                <a:spcPts val="0"/>
              </a:spcAft>
              <a:buClr>
                <a:schemeClr val="dk1"/>
              </a:buClr>
              <a:buSzPct val="100000"/>
              <a:buFont typeface="Arial"/>
              <a:buChar char="•"/>
            </a:pPr>
            <a:r>
              <a:rPr lang="en-US" sz="2800" b="1" i="0" u="none" strike="noStrike" cap="none" baseline="0">
                <a:solidFill>
                  <a:schemeClr val="dk1"/>
                </a:solidFill>
                <a:latin typeface="Calibri"/>
                <a:ea typeface="Calibri"/>
                <a:cs typeface="Calibri"/>
                <a:sym typeface="Calibri"/>
              </a:rPr>
              <a:t>5 Whys</a:t>
            </a:r>
          </a:p>
        </p:txBody>
      </p:sp>
      <p:pic>
        <p:nvPicPr>
          <p:cNvPr id="454" name="Shape 454"/>
          <p:cNvPicPr preferRelativeResize="0"/>
          <p:nvPr/>
        </p:nvPicPr>
        <p:blipFill rotWithShape="1">
          <a:blip r:embed="rId3">
            <a:alphaModFix/>
          </a:blip>
          <a:srcRect l="25000" t="15667" r="26109" b="18893"/>
          <a:stretch/>
        </p:blipFill>
        <p:spPr>
          <a:xfrm>
            <a:off x="609600" y="2667000"/>
            <a:ext cx="3305174" cy="2666999"/>
          </a:xfrm>
          <a:prstGeom prst="rect">
            <a:avLst/>
          </a:prstGeom>
          <a:noFill/>
          <a:ln>
            <a:noFill/>
          </a:ln>
        </p:spPr>
      </p:pic>
      <p:pic>
        <p:nvPicPr>
          <p:cNvPr id="455" name="Shape 455"/>
          <p:cNvPicPr preferRelativeResize="0"/>
          <p:nvPr/>
        </p:nvPicPr>
        <p:blipFill rotWithShape="1">
          <a:blip r:embed="rId4">
            <a:alphaModFix/>
          </a:blip>
          <a:srcRect l="27778" t="17741" r="26665" b="24194"/>
          <a:stretch/>
        </p:blipFill>
        <p:spPr>
          <a:xfrm>
            <a:off x="4114800" y="2514600"/>
            <a:ext cx="4462461" cy="3429000"/>
          </a:xfrm>
          <a:prstGeom prst="rect">
            <a:avLst/>
          </a:prstGeom>
          <a:noFill/>
          <a:ln>
            <a:noFill/>
          </a:ln>
        </p:spPr>
      </p:pic>
    </p:spTree>
  </p:cSld>
  <p:clrMapOvr>
    <a:masterClrMapping/>
  </p:clrMapOvr>
  <p:transition spd="slow">
    <p:cut/>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Shape 459"/>
        <p:cNvGrpSpPr/>
        <p:nvPr/>
      </p:nvGrpSpPr>
      <p:grpSpPr>
        <a:xfrm>
          <a:off x="0" y="0"/>
          <a:ext cx="0" cy="0"/>
          <a:chOff x="0" y="0"/>
          <a:chExt cx="0" cy="0"/>
        </a:xfrm>
      </p:grpSpPr>
      <p:sp>
        <p:nvSpPr>
          <p:cNvPr id="460" name="Shape 460"/>
          <p:cNvSpPr txBox="1">
            <a:spLocks noGrp="1"/>
          </p:cNvSpPr>
          <p:nvPr>
            <p:ph type="title"/>
          </p:nvPr>
        </p:nvSpPr>
        <p:spPr>
          <a:xfrm>
            <a:off x="152400" y="274637"/>
            <a:ext cx="8839199" cy="1143000"/>
          </a:xfrm>
          <a:prstGeom prst="rect">
            <a:avLst/>
          </a:prstGeom>
          <a:noFill/>
          <a:ln>
            <a:noFill/>
          </a:ln>
        </p:spPr>
        <p:txBody>
          <a:bodyPr lIns="91425" tIns="45700" rIns="91425" bIns="45700" anchor="ctr" anchorCtr="0">
            <a:noAutofit/>
          </a:bodyPr>
          <a:lstStyle/>
          <a:p>
            <a:pPr marL="0" marR="0" lvl="0" indent="0" algn="ctr" rtl="0">
              <a:lnSpc>
                <a:spcPct val="100000"/>
              </a:lnSpc>
              <a:spcBef>
                <a:spcPts val="0"/>
              </a:spcBef>
              <a:spcAft>
                <a:spcPts val="0"/>
              </a:spcAft>
              <a:buClr>
                <a:schemeClr val="dk1"/>
              </a:buClr>
              <a:buSzPct val="25000"/>
              <a:buFont typeface="Calibri"/>
              <a:buNone/>
            </a:pPr>
            <a:r>
              <a:rPr lang="en-US" sz="4000" b="1" i="0" u="none" strike="noStrike" cap="none" baseline="0">
                <a:solidFill>
                  <a:srgbClr val="FF0000"/>
                </a:solidFill>
                <a:latin typeface="Calibri"/>
                <a:ea typeface="Calibri"/>
                <a:cs typeface="Calibri"/>
                <a:sym typeface="Calibri"/>
              </a:rPr>
              <a:t>Next Steps</a:t>
            </a:r>
            <a:br>
              <a:rPr lang="en-US" sz="4000" b="1" i="0" u="none" strike="noStrike" cap="none" baseline="0">
                <a:solidFill>
                  <a:srgbClr val="FF0000"/>
                </a:solidFill>
                <a:latin typeface="Calibri"/>
                <a:ea typeface="Calibri"/>
                <a:cs typeface="Calibri"/>
                <a:sym typeface="Calibri"/>
              </a:rPr>
            </a:br>
            <a:r>
              <a:rPr lang="en-US" sz="4000" b="1" i="0" u="none" strike="noStrike" cap="none" baseline="0">
                <a:solidFill>
                  <a:srgbClr val="FF0000"/>
                </a:solidFill>
                <a:latin typeface="Calibri"/>
                <a:ea typeface="Calibri"/>
                <a:cs typeface="Calibri"/>
                <a:sym typeface="Calibri"/>
              </a:rPr>
              <a:t>Getting Invested in the Data Team Work</a:t>
            </a:r>
          </a:p>
        </p:txBody>
      </p:sp>
      <p:pic>
        <p:nvPicPr>
          <p:cNvPr id="461" name="Shape 461"/>
          <p:cNvPicPr preferRelativeResize="0">
            <a:picLocks noGrp="1"/>
          </p:cNvPicPr>
          <p:nvPr>
            <p:ph type="body" idx="1"/>
          </p:nvPr>
        </p:nvPicPr>
        <p:blipFill rotWithShape="1">
          <a:blip r:embed="rId3">
            <a:alphaModFix/>
          </a:blip>
          <a:srcRect l="9405" t="15153" r="14480" b="14135"/>
          <a:stretch/>
        </p:blipFill>
        <p:spPr>
          <a:xfrm>
            <a:off x="1143000" y="1752600"/>
            <a:ext cx="7348536" cy="4114800"/>
          </a:xfrm>
          <a:prstGeom prst="rect">
            <a:avLst/>
          </a:prstGeom>
          <a:noFill/>
          <a:ln>
            <a:noFill/>
          </a:ln>
        </p:spPr>
      </p:pic>
    </p:spTree>
  </p:cSld>
  <p:clrMapOvr>
    <a:masterClrMapping/>
  </p:clrMapOvr>
  <p:transition spd="slow">
    <p:cut/>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Shape 465"/>
        <p:cNvGrpSpPr/>
        <p:nvPr/>
      </p:nvGrpSpPr>
      <p:grpSpPr>
        <a:xfrm>
          <a:off x="0" y="0"/>
          <a:ext cx="0" cy="0"/>
          <a:chOff x="0" y="0"/>
          <a:chExt cx="0" cy="0"/>
        </a:xfrm>
      </p:grpSpPr>
      <p:sp>
        <p:nvSpPr>
          <p:cNvPr id="466" name="Shape 466"/>
          <p:cNvSpPr txBox="1">
            <a:spLocks noGrp="1"/>
          </p:cNvSpPr>
          <p:nvPr>
            <p:ph type="title"/>
          </p:nvPr>
        </p:nvSpPr>
        <p:spPr>
          <a:xfrm>
            <a:off x="457200" y="274637"/>
            <a:ext cx="8229600" cy="1143000"/>
          </a:xfrm>
          <a:prstGeom prst="rect">
            <a:avLst/>
          </a:prstGeom>
          <a:noFill/>
          <a:ln>
            <a:noFill/>
          </a:ln>
        </p:spPr>
        <p:txBody>
          <a:bodyPr lIns="91425" tIns="45700" rIns="91425" bIns="45700" anchor="ctr" anchorCtr="0">
            <a:noAutofit/>
          </a:bodyPr>
          <a:lstStyle/>
          <a:p>
            <a:pPr marL="0" marR="0" lvl="0" indent="0" algn="ctr" rtl="0">
              <a:lnSpc>
                <a:spcPct val="100000"/>
              </a:lnSpc>
              <a:spcBef>
                <a:spcPts val="0"/>
              </a:spcBef>
              <a:spcAft>
                <a:spcPts val="0"/>
              </a:spcAft>
              <a:buClr>
                <a:schemeClr val="dk1"/>
              </a:buClr>
              <a:buSzPct val="25000"/>
              <a:buFont typeface="Calibri"/>
              <a:buNone/>
            </a:pPr>
            <a:r>
              <a:rPr lang="en-US" sz="4400" b="1" i="0" u="none" strike="noStrike" cap="none" baseline="0">
                <a:solidFill>
                  <a:srgbClr val="FF0000"/>
                </a:solidFill>
                <a:latin typeface="Calibri"/>
                <a:ea typeface="Calibri"/>
                <a:cs typeface="Calibri"/>
                <a:sym typeface="Calibri"/>
              </a:rPr>
              <a:t>The Break Down</a:t>
            </a:r>
          </a:p>
        </p:txBody>
      </p:sp>
      <p:pic>
        <p:nvPicPr>
          <p:cNvPr id="467" name="Shape 467"/>
          <p:cNvPicPr preferRelativeResize="0">
            <a:picLocks noGrp="1"/>
          </p:cNvPicPr>
          <p:nvPr>
            <p:ph type="body" idx="1"/>
          </p:nvPr>
        </p:nvPicPr>
        <p:blipFill rotWithShape="1">
          <a:blip r:embed="rId3">
            <a:alphaModFix/>
          </a:blip>
          <a:srcRect l="20755" t="16514" r="16981" b="39662"/>
          <a:stretch/>
        </p:blipFill>
        <p:spPr>
          <a:xfrm>
            <a:off x="304800" y="1371600"/>
            <a:ext cx="5567361" cy="2362200"/>
          </a:xfrm>
          <a:prstGeom prst="rect">
            <a:avLst/>
          </a:prstGeom>
          <a:noFill/>
          <a:ln>
            <a:noFill/>
          </a:ln>
        </p:spPr>
      </p:pic>
      <p:pic>
        <p:nvPicPr>
          <p:cNvPr id="468" name="Shape 468"/>
          <p:cNvPicPr preferRelativeResize="0">
            <a:picLocks noGrp="1"/>
          </p:cNvPicPr>
          <p:nvPr>
            <p:ph type="body" idx="2"/>
          </p:nvPr>
        </p:nvPicPr>
        <p:blipFill rotWithShape="1">
          <a:blip r:embed="rId4">
            <a:alphaModFix/>
          </a:blip>
          <a:srcRect l="18867" t="28170" r="20754" b="21744"/>
          <a:stretch/>
        </p:blipFill>
        <p:spPr>
          <a:xfrm>
            <a:off x="2667000" y="3810000"/>
            <a:ext cx="5791200" cy="2895600"/>
          </a:xfrm>
          <a:prstGeom prst="rect">
            <a:avLst/>
          </a:prstGeom>
          <a:noFill/>
          <a:ln>
            <a:noFill/>
          </a:ln>
        </p:spPr>
      </p:pic>
    </p:spTree>
  </p:cSld>
  <p:clrMapOvr>
    <a:masterClrMapping/>
  </p:clrMapOvr>
  <p:transition spd="slow">
    <p:cut/>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17"/>
        <p:cNvGrpSpPr/>
        <p:nvPr/>
      </p:nvGrpSpPr>
      <p:grpSpPr>
        <a:xfrm>
          <a:off x="0" y="0"/>
          <a:ext cx="0" cy="0"/>
          <a:chOff x="0" y="0"/>
          <a:chExt cx="0" cy="0"/>
        </a:xfrm>
      </p:grpSpPr>
      <p:pic>
        <p:nvPicPr>
          <p:cNvPr id="118" name="Shape 118"/>
          <p:cNvPicPr preferRelativeResize="0">
            <a:picLocks noGrp="1"/>
          </p:cNvPicPr>
          <p:nvPr>
            <p:ph type="body" idx="1"/>
          </p:nvPr>
        </p:nvPicPr>
        <p:blipFill rotWithShape="1">
          <a:blip r:embed="rId3">
            <a:alphaModFix/>
          </a:blip>
          <a:srcRect l="30944" t="28314" r="30489" b="51174"/>
          <a:stretch/>
        </p:blipFill>
        <p:spPr>
          <a:xfrm>
            <a:off x="632250" y="4008925"/>
            <a:ext cx="8001000" cy="2425800"/>
          </a:xfrm>
          <a:prstGeom prst="rect">
            <a:avLst/>
          </a:prstGeom>
          <a:noFill/>
          <a:ln>
            <a:noFill/>
          </a:ln>
        </p:spPr>
      </p:pic>
      <p:sp>
        <p:nvSpPr>
          <p:cNvPr id="119" name="Shape 119"/>
          <p:cNvSpPr txBox="1"/>
          <p:nvPr/>
        </p:nvSpPr>
        <p:spPr>
          <a:xfrm>
            <a:off x="658350" y="501425"/>
            <a:ext cx="7948800" cy="1161300"/>
          </a:xfrm>
          <a:prstGeom prst="rect">
            <a:avLst/>
          </a:prstGeom>
          <a:noFill/>
          <a:ln>
            <a:noFill/>
          </a:ln>
        </p:spPr>
        <p:txBody>
          <a:bodyPr lIns="91425" tIns="91425" rIns="91425" bIns="91425" anchor="t" anchorCtr="0">
            <a:noAutofit/>
          </a:bodyPr>
          <a:lstStyle/>
          <a:p>
            <a:pPr algn="ctr">
              <a:spcBef>
                <a:spcPts val="0"/>
              </a:spcBef>
              <a:buNone/>
            </a:pPr>
            <a:r>
              <a:rPr lang="en-US" sz="3000" b="1">
                <a:solidFill>
                  <a:srgbClr val="FF0000"/>
                </a:solidFill>
              </a:rPr>
              <a:t>Connecting Data Collection to Using Data</a:t>
            </a:r>
          </a:p>
        </p:txBody>
      </p:sp>
      <p:pic>
        <p:nvPicPr>
          <p:cNvPr id="120" name="Shape 120"/>
          <p:cNvPicPr preferRelativeResize="0"/>
          <p:nvPr/>
        </p:nvPicPr>
        <p:blipFill>
          <a:blip r:embed="rId4">
            <a:alphaModFix/>
          </a:blip>
          <a:stretch>
            <a:fillRect/>
          </a:stretch>
        </p:blipFill>
        <p:spPr>
          <a:xfrm>
            <a:off x="2292550" y="1386250"/>
            <a:ext cx="4680399" cy="2140775"/>
          </a:xfrm>
          <a:prstGeom prst="rect">
            <a:avLst/>
          </a:prstGeom>
          <a:noFill/>
          <a:ln>
            <a:noFill/>
          </a:ln>
        </p:spPr>
      </p:pic>
    </p:spTree>
  </p:cSld>
  <p:clrMapOvr>
    <a:masterClrMapping/>
  </p:clrMapOvr>
  <p:transition spd="slow">
    <p:cut/>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Shape 472"/>
        <p:cNvGrpSpPr/>
        <p:nvPr/>
      </p:nvGrpSpPr>
      <p:grpSpPr>
        <a:xfrm>
          <a:off x="0" y="0"/>
          <a:ext cx="0" cy="0"/>
          <a:chOff x="0" y="0"/>
          <a:chExt cx="0" cy="0"/>
        </a:xfrm>
      </p:grpSpPr>
      <p:pic>
        <p:nvPicPr>
          <p:cNvPr id="473" name="Shape 473"/>
          <p:cNvPicPr preferRelativeResize="0">
            <a:picLocks noGrp="1"/>
          </p:cNvPicPr>
          <p:nvPr>
            <p:ph type="body" idx="1"/>
          </p:nvPr>
        </p:nvPicPr>
        <p:blipFill rotWithShape="1">
          <a:blip r:embed="rId3">
            <a:alphaModFix/>
          </a:blip>
          <a:srcRect l="20755" t="22773" r="20755" b="33404"/>
          <a:stretch/>
        </p:blipFill>
        <p:spPr>
          <a:xfrm>
            <a:off x="228600" y="228600"/>
            <a:ext cx="6918324" cy="3124199"/>
          </a:xfrm>
          <a:prstGeom prst="rect">
            <a:avLst/>
          </a:prstGeom>
          <a:noFill/>
          <a:ln>
            <a:noFill/>
          </a:ln>
        </p:spPr>
      </p:pic>
      <p:pic>
        <p:nvPicPr>
          <p:cNvPr id="474" name="Shape 474"/>
          <p:cNvPicPr preferRelativeResize="0">
            <a:picLocks noGrp="1"/>
          </p:cNvPicPr>
          <p:nvPr>
            <p:ph type="body" idx="2"/>
          </p:nvPr>
        </p:nvPicPr>
        <p:blipFill rotWithShape="1">
          <a:blip r:embed="rId4">
            <a:alphaModFix/>
          </a:blip>
          <a:srcRect l="20755" t="37562" r="22640" b="12355"/>
          <a:stretch/>
        </p:blipFill>
        <p:spPr>
          <a:xfrm>
            <a:off x="2667000" y="3352800"/>
            <a:ext cx="6324600" cy="3505200"/>
          </a:xfrm>
          <a:prstGeom prst="rect">
            <a:avLst/>
          </a:prstGeom>
          <a:noFill/>
          <a:ln>
            <a:noFill/>
          </a:ln>
        </p:spPr>
      </p:pic>
    </p:spTree>
  </p:cSld>
  <p:clrMapOvr>
    <a:masterClrMapping/>
  </p:clrMapOvr>
  <p:transition spd="slow">
    <p:cut/>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Shape 478"/>
        <p:cNvGrpSpPr/>
        <p:nvPr/>
      </p:nvGrpSpPr>
      <p:grpSpPr>
        <a:xfrm>
          <a:off x="0" y="0"/>
          <a:ext cx="0" cy="0"/>
          <a:chOff x="0" y="0"/>
          <a:chExt cx="0" cy="0"/>
        </a:xfrm>
      </p:grpSpPr>
      <p:pic>
        <p:nvPicPr>
          <p:cNvPr id="479" name="Shape 479"/>
          <p:cNvPicPr preferRelativeResize="0">
            <a:picLocks noGrp="1"/>
          </p:cNvPicPr>
          <p:nvPr>
            <p:ph type="body" idx="1"/>
          </p:nvPr>
        </p:nvPicPr>
        <p:blipFill rotWithShape="1">
          <a:blip r:embed="rId3">
            <a:alphaModFix/>
          </a:blip>
          <a:srcRect l="20755" t="29034" r="20755" b="30272"/>
          <a:stretch/>
        </p:blipFill>
        <p:spPr>
          <a:xfrm>
            <a:off x="0" y="152400"/>
            <a:ext cx="6723062" cy="2819400"/>
          </a:xfrm>
          <a:prstGeom prst="rect">
            <a:avLst/>
          </a:prstGeom>
          <a:noFill/>
          <a:ln>
            <a:noFill/>
          </a:ln>
        </p:spPr>
      </p:pic>
      <p:pic>
        <p:nvPicPr>
          <p:cNvPr id="480" name="Shape 480"/>
          <p:cNvPicPr preferRelativeResize="0">
            <a:picLocks noGrp="1"/>
          </p:cNvPicPr>
          <p:nvPr>
            <p:ph type="body" idx="2"/>
          </p:nvPr>
        </p:nvPicPr>
        <p:blipFill rotWithShape="1">
          <a:blip r:embed="rId4">
            <a:alphaModFix/>
          </a:blip>
          <a:srcRect l="20755" t="46951" r="18867" b="18614"/>
          <a:stretch/>
        </p:blipFill>
        <p:spPr>
          <a:xfrm>
            <a:off x="1219200" y="3276600"/>
            <a:ext cx="7412037" cy="3124199"/>
          </a:xfrm>
          <a:prstGeom prst="rect">
            <a:avLst/>
          </a:prstGeom>
          <a:noFill/>
          <a:ln>
            <a:noFill/>
          </a:ln>
        </p:spPr>
      </p:pic>
    </p:spTree>
  </p:cSld>
  <p:clrMapOvr>
    <a:masterClrMapping/>
  </p:clrMapOvr>
  <p:transition spd="slow">
    <p:cut/>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Shape 484"/>
        <p:cNvGrpSpPr/>
        <p:nvPr/>
      </p:nvGrpSpPr>
      <p:grpSpPr>
        <a:xfrm>
          <a:off x="0" y="0"/>
          <a:ext cx="0" cy="0"/>
          <a:chOff x="0" y="0"/>
          <a:chExt cx="0" cy="0"/>
        </a:xfrm>
      </p:grpSpPr>
      <p:pic>
        <p:nvPicPr>
          <p:cNvPr id="485" name="Shape 485"/>
          <p:cNvPicPr preferRelativeResize="0">
            <a:picLocks noGrp="1"/>
          </p:cNvPicPr>
          <p:nvPr>
            <p:ph type="body" idx="1"/>
          </p:nvPr>
        </p:nvPicPr>
        <p:blipFill rotWithShape="1">
          <a:blip r:embed="rId3">
            <a:alphaModFix/>
          </a:blip>
          <a:srcRect l="18867" t="19643" r="18867" b="22448"/>
          <a:stretch/>
        </p:blipFill>
        <p:spPr>
          <a:xfrm>
            <a:off x="304800" y="228600"/>
            <a:ext cx="5029199" cy="2819400"/>
          </a:xfrm>
          <a:prstGeom prst="rect">
            <a:avLst/>
          </a:prstGeom>
          <a:noFill/>
          <a:ln>
            <a:noFill/>
          </a:ln>
        </p:spPr>
      </p:pic>
      <p:pic>
        <p:nvPicPr>
          <p:cNvPr id="486" name="Shape 486"/>
          <p:cNvPicPr preferRelativeResize="0">
            <a:picLocks noGrp="1"/>
          </p:cNvPicPr>
          <p:nvPr>
            <p:ph type="body" idx="2"/>
          </p:nvPr>
        </p:nvPicPr>
        <p:blipFill rotWithShape="1">
          <a:blip r:embed="rId4">
            <a:alphaModFix/>
          </a:blip>
          <a:srcRect l="18867" t="20492" r="18867" b="9224"/>
          <a:stretch/>
        </p:blipFill>
        <p:spPr>
          <a:xfrm>
            <a:off x="2895600" y="3125786"/>
            <a:ext cx="5486399" cy="3732211"/>
          </a:xfrm>
          <a:prstGeom prst="rect">
            <a:avLst/>
          </a:prstGeom>
          <a:noFill/>
          <a:ln>
            <a:noFill/>
          </a:ln>
        </p:spPr>
      </p:pic>
    </p:spTree>
  </p:cSld>
  <p:clrMapOvr>
    <a:masterClrMapping/>
  </p:clrMapOvr>
  <p:transition spd="slow">
    <p:cut/>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Shape 490"/>
        <p:cNvGrpSpPr/>
        <p:nvPr/>
      </p:nvGrpSpPr>
      <p:grpSpPr>
        <a:xfrm>
          <a:off x="0" y="0"/>
          <a:ext cx="0" cy="0"/>
          <a:chOff x="0" y="0"/>
          <a:chExt cx="0" cy="0"/>
        </a:xfrm>
      </p:grpSpPr>
      <p:pic>
        <p:nvPicPr>
          <p:cNvPr id="491" name="Shape 491"/>
          <p:cNvPicPr preferRelativeResize="0">
            <a:picLocks noGrp="1"/>
          </p:cNvPicPr>
          <p:nvPr>
            <p:ph type="body" idx="1"/>
          </p:nvPr>
        </p:nvPicPr>
        <p:blipFill rotWithShape="1">
          <a:blip r:embed="rId3">
            <a:alphaModFix/>
          </a:blip>
          <a:srcRect l="18867" t="22773" r="16980" b="14622"/>
          <a:stretch/>
        </p:blipFill>
        <p:spPr>
          <a:xfrm>
            <a:off x="228600" y="228600"/>
            <a:ext cx="5181600" cy="3048000"/>
          </a:xfrm>
          <a:prstGeom prst="rect">
            <a:avLst/>
          </a:prstGeom>
          <a:noFill/>
          <a:ln>
            <a:noFill/>
          </a:ln>
        </p:spPr>
      </p:pic>
      <p:pic>
        <p:nvPicPr>
          <p:cNvPr id="492" name="Shape 492"/>
          <p:cNvPicPr preferRelativeResize="0">
            <a:picLocks noGrp="1"/>
          </p:cNvPicPr>
          <p:nvPr>
            <p:ph type="body" idx="2"/>
          </p:nvPr>
        </p:nvPicPr>
        <p:blipFill rotWithShape="1">
          <a:blip r:embed="rId4">
            <a:alphaModFix/>
          </a:blip>
          <a:srcRect l="20755" t="21910" r="18867" b="31135"/>
          <a:stretch/>
        </p:blipFill>
        <p:spPr>
          <a:xfrm>
            <a:off x="2514600" y="3200400"/>
            <a:ext cx="6340475" cy="3505200"/>
          </a:xfrm>
          <a:prstGeom prst="rect">
            <a:avLst/>
          </a:prstGeom>
          <a:noFill/>
          <a:ln>
            <a:noFill/>
          </a:ln>
        </p:spPr>
      </p:pic>
    </p:spTree>
  </p:cSld>
  <p:clrMapOvr>
    <a:masterClrMapping/>
  </p:clrMapOvr>
  <p:transition spd="slow">
    <p:cut/>
  </p:transition>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Shape 496"/>
        <p:cNvGrpSpPr/>
        <p:nvPr/>
      </p:nvGrpSpPr>
      <p:grpSpPr>
        <a:xfrm>
          <a:off x="0" y="0"/>
          <a:ext cx="0" cy="0"/>
          <a:chOff x="0" y="0"/>
          <a:chExt cx="0" cy="0"/>
        </a:xfrm>
      </p:grpSpPr>
      <p:pic>
        <p:nvPicPr>
          <p:cNvPr id="497" name="Shape 497"/>
          <p:cNvPicPr preferRelativeResize="0">
            <a:picLocks noGrp="1"/>
          </p:cNvPicPr>
          <p:nvPr>
            <p:ph type="body" idx="1"/>
          </p:nvPr>
        </p:nvPicPr>
        <p:blipFill rotWithShape="1">
          <a:blip r:embed="rId3">
            <a:alphaModFix/>
          </a:blip>
          <a:srcRect l="18867" t="16514" r="20754" b="24011"/>
          <a:stretch/>
        </p:blipFill>
        <p:spPr>
          <a:xfrm>
            <a:off x="533400" y="838200"/>
            <a:ext cx="7924799" cy="4705349"/>
          </a:xfrm>
          <a:prstGeom prst="rect">
            <a:avLst/>
          </a:prstGeom>
          <a:noFill/>
          <a:ln>
            <a:noFill/>
          </a:ln>
        </p:spPr>
      </p:pic>
    </p:spTree>
  </p:cSld>
  <p:clrMapOvr>
    <a:masterClrMapping/>
  </p:clrMapOvr>
  <p:transition spd="slow">
    <p:cut/>
  </p:transition>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Shape 501"/>
        <p:cNvGrpSpPr/>
        <p:nvPr/>
      </p:nvGrpSpPr>
      <p:grpSpPr>
        <a:xfrm>
          <a:off x="0" y="0"/>
          <a:ext cx="0" cy="0"/>
          <a:chOff x="0" y="0"/>
          <a:chExt cx="0" cy="0"/>
        </a:xfrm>
      </p:grpSpPr>
      <p:pic>
        <p:nvPicPr>
          <p:cNvPr id="502" name="Shape 502"/>
          <p:cNvPicPr preferRelativeResize="0">
            <a:picLocks noGrp="1"/>
          </p:cNvPicPr>
          <p:nvPr>
            <p:ph type="body" idx="1"/>
          </p:nvPr>
        </p:nvPicPr>
        <p:blipFill rotWithShape="1">
          <a:blip r:embed="rId3">
            <a:alphaModFix/>
          </a:blip>
          <a:srcRect l="16981" t="18779" r="18867" b="19592"/>
          <a:stretch/>
        </p:blipFill>
        <p:spPr>
          <a:xfrm>
            <a:off x="304800" y="457200"/>
            <a:ext cx="8686800" cy="6096000"/>
          </a:xfrm>
          <a:prstGeom prst="rect">
            <a:avLst/>
          </a:prstGeom>
          <a:noFill/>
          <a:ln>
            <a:noFill/>
          </a:ln>
        </p:spPr>
      </p:pic>
    </p:spTree>
  </p:cSld>
  <p:clrMapOvr>
    <a:masterClrMapping/>
  </p:clrMapOvr>
  <p:transition spd="slow">
    <p:cut/>
  </p:transition>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Shape 506"/>
        <p:cNvGrpSpPr/>
        <p:nvPr/>
      </p:nvGrpSpPr>
      <p:grpSpPr>
        <a:xfrm>
          <a:off x="0" y="0"/>
          <a:ext cx="0" cy="0"/>
          <a:chOff x="0" y="0"/>
          <a:chExt cx="0" cy="0"/>
        </a:xfrm>
      </p:grpSpPr>
      <p:sp>
        <p:nvSpPr>
          <p:cNvPr id="507" name="Shape 507"/>
          <p:cNvSpPr txBox="1">
            <a:spLocks noGrp="1"/>
          </p:cNvSpPr>
          <p:nvPr>
            <p:ph type="title"/>
          </p:nvPr>
        </p:nvSpPr>
        <p:spPr>
          <a:xfrm>
            <a:off x="457200" y="274637"/>
            <a:ext cx="8229600" cy="1143000"/>
          </a:xfrm>
          <a:prstGeom prst="rect">
            <a:avLst/>
          </a:prstGeom>
          <a:noFill/>
          <a:ln>
            <a:noFill/>
          </a:ln>
        </p:spPr>
        <p:txBody>
          <a:bodyPr lIns="91425" tIns="45700" rIns="91425" bIns="45700" anchor="ctr" anchorCtr="0">
            <a:noAutofit/>
          </a:bodyPr>
          <a:lstStyle/>
          <a:p>
            <a:pPr marL="0" marR="0" lvl="0" indent="0" algn="ctr" rtl="0">
              <a:lnSpc>
                <a:spcPct val="100000"/>
              </a:lnSpc>
              <a:spcBef>
                <a:spcPts val="0"/>
              </a:spcBef>
              <a:spcAft>
                <a:spcPts val="0"/>
              </a:spcAft>
              <a:buClr>
                <a:schemeClr val="dk1"/>
              </a:buClr>
              <a:buSzPct val="25000"/>
              <a:buFont typeface="Calibri"/>
              <a:buNone/>
            </a:pPr>
            <a:r>
              <a:rPr lang="en-US" sz="4400" b="0" i="0" u="none" strike="noStrike" cap="none" baseline="0">
                <a:solidFill>
                  <a:schemeClr val="dk1"/>
                </a:solidFill>
                <a:latin typeface="Calibri"/>
                <a:ea typeface="Calibri"/>
                <a:cs typeface="Calibri"/>
                <a:sym typeface="Calibri"/>
              </a:rPr>
              <a:t>Data Team Key Considerations</a:t>
            </a:r>
          </a:p>
        </p:txBody>
      </p:sp>
      <p:pic>
        <p:nvPicPr>
          <p:cNvPr id="508" name="Shape 508"/>
          <p:cNvPicPr preferRelativeResize="0">
            <a:picLocks noGrp="1"/>
          </p:cNvPicPr>
          <p:nvPr>
            <p:ph type="body" idx="1"/>
          </p:nvPr>
        </p:nvPicPr>
        <p:blipFill rotWithShape="1">
          <a:blip r:embed="rId3">
            <a:alphaModFix/>
          </a:blip>
          <a:srcRect l="32075" t="29034" r="33961" b="24012"/>
          <a:stretch/>
        </p:blipFill>
        <p:spPr>
          <a:xfrm>
            <a:off x="1905000" y="1600200"/>
            <a:ext cx="5257799" cy="4610100"/>
          </a:xfrm>
          <a:prstGeom prst="rect">
            <a:avLst/>
          </a:prstGeom>
          <a:noFill/>
          <a:ln>
            <a:noFill/>
          </a:ln>
        </p:spPr>
      </p:pic>
    </p:spTree>
  </p:cSld>
  <p:clrMapOvr>
    <a:masterClrMapping/>
  </p:clrMapOvr>
  <p:transition spd="slow">
    <p:cut/>
  </p:transition>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Shape 512"/>
        <p:cNvGrpSpPr/>
        <p:nvPr/>
      </p:nvGrpSpPr>
      <p:grpSpPr>
        <a:xfrm>
          <a:off x="0" y="0"/>
          <a:ext cx="0" cy="0"/>
          <a:chOff x="0" y="0"/>
          <a:chExt cx="0" cy="0"/>
        </a:xfrm>
      </p:grpSpPr>
      <p:sp>
        <p:nvSpPr>
          <p:cNvPr id="513" name="Shape 513"/>
          <p:cNvSpPr txBox="1">
            <a:spLocks noGrp="1"/>
          </p:cNvSpPr>
          <p:nvPr>
            <p:ph type="title"/>
          </p:nvPr>
        </p:nvSpPr>
        <p:spPr>
          <a:xfrm>
            <a:off x="457200" y="274637"/>
            <a:ext cx="8229600" cy="1143000"/>
          </a:xfrm>
          <a:prstGeom prst="rect">
            <a:avLst/>
          </a:prstGeom>
          <a:noFill/>
          <a:ln>
            <a:noFill/>
          </a:ln>
        </p:spPr>
        <p:txBody>
          <a:bodyPr lIns="91425" tIns="45700" rIns="91425" bIns="45700" anchor="ctr" anchorCtr="0">
            <a:noAutofit/>
          </a:bodyPr>
          <a:lstStyle/>
          <a:p>
            <a:pPr marL="0" marR="0" lvl="0" indent="0" algn="ctr" rtl="0">
              <a:lnSpc>
                <a:spcPct val="100000"/>
              </a:lnSpc>
              <a:spcBef>
                <a:spcPts val="0"/>
              </a:spcBef>
              <a:spcAft>
                <a:spcPts val="0"/>
              </a:spcAft>
              <a:buClr>
                <a:schemeClr val="dk1"/>
              </a:buClr>
              <a:buSzPct val="25000"/>
              <a:buFont typeface="Calibri"/>
              <a:buNone/>
            </a:pPr>
            <a:r>
              <a:rPr lang="en-US" sz="4400" b="1" i="0" u="none" strike="noStrike" cap="none" baseline="0">
                <a:solidFill>
                  <a:srgbClr val="FF0000"/>
                </a:solidFill>
                <a:latin typeface="Calibri"/>
                <a:ea typeface="Calibri"/>
                <a:cs typeface="Calibri"/>
                <a:sym typeface="Calibri"/>
              </a:rPr>
              <a:t>Relating it Back to Our Work</a:t>
            </a:r>
          </a:p>
        </p:txBody>
      </p:sp>
      <p:pic>
        <p:nvPicPr>
          <p:cNvPr id="514" name="Shape 514"/>
          <p:cNvPicPr preferRelativeResize="0">
            <a:picLocks noGrp="1"/>
          </p:cNvPicPr>
          <p:nvPr>
            <p:ph type="body" idx="1"/>
          </p:nvPr>
        </p:nvPicPr>
        <p:blipFill rotWithShape="1">
          <a:blip r:embed="rId3">
            <a:alphaModFix/>
          </a:blip>
          <a:srcRect l="33961" t="36230" r="22641" b="14621"/>
          <a:stretch/>
        </p:blipFill>
        <p:spPr>
          <a:xfrm>
            <a:off x="838200" y="1447800"/>
            <a:ext cx="7619999" cy="5202237"/>
          </a:xfrm>
          <a:prstGeom prst="rect">
            <a:avLst/>
          </a:prstGeom>
          <a:noFill/>
          <a:ln>
            <a:noFill/>
          </a:ln>
        </p:spPr>
      </p:pic>
      <p:sp>
        <p:nvSpPr>
          <p:cNvPr id="515" name="Shape 515"/>
          <p:cNvSpPr/>
          <p:nvPr/>
        </p:nvSpPr>
        <p:spPr>
          <a:xfrm>
            <a:off x="381000" y="1752600"/>
            <a:ext cx="609599" cy="381000"/>
          </a:xfrm>
          <a:prstGeom prst="rightArrow">
            <a:avLst>
              <a:gd name="adj1" fmla="val 14850"/>
              <a:gd name="adj2" fmla="val 50000"/>
            </a:avLst>
          </a:prstGeom>
          <a:solidFill>
            <a:schemeClr val="accent1"/>
          </a:solidFill>
          <a:ln w="25400" cap="flat">
            <a:solidFill>
              <a:srgbClr val="385D8A"/>
            </a:solidFill>
            <a:prstDash val="solid"/>
            <a:miter/>
            <a:headEnd type="none" w="med" len="med"/>
            <a:tailEnd type="none" w="med" len="med"/>
          </a:ln>
        </p:spPr>
        <p:txBody>
          <a:bodyPr lIns="91425" tIns="45700" rIns="91425" bIns="45700" anchor="ctr" anchorCtr="0">
            <a:noAutofit/>
          </a:bodyPr>
          <a:lstStyle/>
          <a:p>
            <a:pPr marL="0" marR="0" lvl="0" indent="0" algn="l" rtl="0">
              <a:lnSpc>
                <a:spcPct val="100000"/>
              </a:lnSpc>
              <a:spcBef>
                <a:spcPts val="0"/>
              </a:spcBef>
              <a:spcAft>
                <a:spcPts val="0"/>
              </a:spcAft>
              <a:buNone/>
            </a:pPr>
            <a:endParaRPr sz="1800" b="0" i="0" u="none" strike="noStrike" cap="none" baseline="0">
              <a:solidFill>
                <a:schemeClr val="dk1"/>
              </a:solidFill>
              <a:latin typeface="Arial"/>
              <a:ea typeface="Arial"/>
              <a:cs typeface="Arial"/>
              <a:sym typeface="Arial"/>
            </a:endParaRPr>
          </a:p>
        </p:txBody>
      </p:sp>
      <p:sp>
        <p:nvSpPr>
          <p:cNvPr id="516" name="Shape 516"/>
          <p:cNvSpPr/>
          <p:nvPr/>
        </p:nvSpPr>
        <p:spPr>
          <a:xfrm>
            <a:off x="304800" y="4724400"/>
            <a:ext cx="609599" cy="381000"/>
          </a:xfrm>
          <a:prstGeom prst="rightArrow">
            <a:avLst>
              <a:gd name="adj1" fmla="val 14850"/>
              <a:gd name="adj2" fmla="val 50000"/>
            </a:avLst>
          </a:prstGeom>
          <a:solidFill>
            <a:schemeClr val="accent1"/>
          </a:solidFill>
          <a:ln w="25400" cap="flat">
            <a:solidFill>
              <a:srgbClr val="385D8A"/>
            </a:solidFill>
            <a:prstDash val="solid"/>
            <a:miter/>
            <a:headEnd type="none" w="med" len="med"/>
            <a:tailEnd type="none" w="med" len="med"/>
          </a:ln>
        </p:spPr>
        <p:txBody>
          <a:bodyPr lIns="91425" tIns="45700" rIns="91425" bIns="45700" anchor="ctr" anchorCtr="0">
            <a:noAutofit/>
          </a:bodyPr>
          <a:lstStyle/>
          <a:p>
            <a:pPr marL="0" marR="0" lvl="0" indent="0" algn="l" rtl="0">
              <a:lnSpc>
                <a:spcPct val="100000"/>
              </a:lnSpc>
              <a:spcBef>
                <a:spcPts val="0"/>
              </a:spcBef>
              <a:spcAft>
                <a:spcPts val="0"/>
              </a:spcAft>
              <a:buNone/>
            </a:pPr>
            <a:endParaRPr sz="1800" b="0" i="0" u="none" strike="noStrike" cap="none" baseline="0">
              <a:solidFill>
                <a:schemeClr val="dk1"/>
              </a:solidFill>
              <a:latin typeface="Arial"/>
              <a:ea typeface="Arial"/>
              <a:cs typeface="Arial"/>
              <a:sym typeface="Arial"/>
            </a:endParaRPr>
          </a:p>
        </p:txBody>
      </p:sp>
      <p:sp>
        <p:nvSpPr>
          <p:cNvPr id="517" name="Shape 517"/>
          <p:cNvSpPr/>
          <p:nvPr/>
        </p:nvSpPr>
        <p:spPr>
          <a:xfrm>
            <a:off x="304800" y="3429000"/>
            <a:ext cx="609599" cy="381000"/>
          </a:xfrm>
          <a:prstGeom prst="rightArrow">
            <a:avLst>
              <a:gd name="adj1" fmla="val 14850"/>
              <a:gd name="adj2" fmla="val 50000"/>
            </a:avLst>
          </a:prstGeom>
          <a:solidFill>
            <a:schemeClr val="accent1"/>
          </a:solidFill>
          <a:ln w="25400" cap="flat">
            <a:solidFill>
              <a:srgbClr val="385D8A"/>
            </a:solidFill>
            <a:prstDash val="solid"/>
            <a:miter/>
            <a:headEnd type="none" w="med" len="med"/>
            <a:tailEnd type="none" w="med" len="med"/>
          </a:ln>
        </p:spPr>
        <p:txBody>
          <a:bodyPr lIns="91425" tIns="45700" rIns="91425" bIns="45700" anchor="ctr" anchorCtr="0">
            <a:noAutofit/>
          </a:bodyPr>
          <a:lstStyle/>
          <a:p>
            <a:pPr marL="0" marR="0" lvl="0" indent="0" algn="l" rtl="0">
              <a:lnSpc>
                <a:spcPct val="100000"/>
              </a:lnSpc>
              <a:spcBef>
                <a:spcPts val="0"/>
              </a:spcBef>
              <a:spcAft>
                <a:spcPts val="0"/>
              </a:spcAft>
              <a:buNone/>
            </a:pPr>
            <a:endParaRPr sz="1800" b="0" i="0" u="none" strike="noStrike" cap="none" baseline="0">
              <a:solidFill>
                <a:schemeClr val="dk1"/>
              </a:solidFill>
              <a:latin typeface="Arial"/>
              <a:ea typeface="Arial"/>
              <a:cs typeface="Arial"/>
              <a:sym typeface="Arial"/>
            </a:endParaRPr>
          </a:p>
        </p:txBody>
      </p:sp>
      <p:sp>
        <p:nvSpPr>
          <p:cNvPr id="518" name="Shape 518"/>
          <p:cNvSpPr/>
          <p:nvPr/>
        </p:nvSpPr>
        <p:spPr>
          <a:xfrm>
            <a:off x="304800" y="5410200"/>
            <a:ext cx="609599" cy="381000"/>
          </a:xfrm>
          <a:prstGeom prst="rightArrow">
            <a:avLst>
              <a:gd name="adj1" fmla="val 14850"/>
              <a:gd name="adj2" fmla="val 50000"/>
            </a:avLst>
          </a:prstGeom>
          <a:solidFill>
            <a:schemeClr val="accent1"/>
          </a:solidFill>
          <a:ln w="25400" cap="flat">
            <a:solidFill>
              <a:srgbClr val="385D8A"/>
            </a:solidFill>
            <a:prstDash val="solid"/>
            <a:miter/>
            <a:headEnd type="none" w="med" len="med"/>
            <a:tailEnd type="none" w="med" len="med"/>
          </a:ln>
        </p:spPr>
        <p:txBody>
          <a:bodyPr lIns="91425" tIns="45700" rIns="91425" bIns="45700" anchor="ctr" anchorCtr="0">
            <a:noAutofit/>
          </a:bodyPr>
          <a:lstStyle/>
          <a:p>
            <a:pPr marL="0" marR="0" lvl="0" indent="0" algn="l" rtl="0">
              <a:lnSpc>
                <a:spcPct val="100000"/>
              </a:lnSpc>
              <a:spcBef>
                <a:spcPts val="0"/>
              </a:spcBef>
              <a:spcAft>
                <a:spcPts val="0"/>
              </a:spcAft>
              <a:buNone/>
            </a:pPr>
            <a:endParaRPr sz="1800" b="0" i="0" u="none" strike="noStrike" cap="none" baseline="0">
              <a:solidFill>
                <a:schemeClr val="dk1"/>
              </a:solidFill>
              <a:latin typeface="Arial"/>
              <a:ea typeface="Arial"/>
              <a:cs typeface="Arial"/>
              <a:sym typeface="Arial"/>
            </a:endParaRPr>
          </a:p>
        </p:txBody>
      </p:sp>
    </p:spTree>
  </p:cSld>
  <p:clrMapOvr>
    <a:masterClrMapping/>
  </p:clrMapOvr>
  <p:transition spd="slow">
    <p:cut/>
  </p:transition>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Shape 522"/>
        <p:cNvGrpSpPr/>
        <p:nvPr/>
      </p:nvGrpSpPr>
      <p:grpSpPr>
        <a:xfrm>
          <a:off x="0" y="0"/>
          <a:ext cx="0" cy="0"/>
          <a:chOff x="0" y="0"/>
          <a:chExt cx="0" cy="0"/>
        </a:xfrm>
      </p:grpSpPr>
      <p:sp>
        <p:nvSpPr>
          <p:cNvPr id="523" name="Shape 523"/>
          <p:cNvSpPr txBox="1">
            <a:spLocks noGrp="1"/>
          </p:cNvSpPr>
          <p:nvPr>
            <p:ph type="title"/>
          </p:nvPr>
        </p:nvSpPr>
        <p:spPr>
          <a:xfrm>
            <a:off x="0" y="274637"/>
            <a:ext cx="9144000" cy="1143000"/>
          </a:xfrm>
          <a:prstGeom prst="rect">
            <a:avLst/>
          </a:prstGeom>
          <a:noFill/>
          <a:ln>
            <a:noFill/>
          </a:ln>
        </p:spPr>
        <p:txBody>
          <a:bodyPr lIns="91425" tIns="45700" rIns="91425" bIns="45700" anchor="ctr" anchorCtr="0">
            <a:noAutofit/>
          </a:bodyPr>
          <a:lstStyle/>
          <a:p>
            <a:pPr marL="0" marR="0" lvl="0" indent="0" algn="ctr" rtl="0">
              <a:lnSpc>
                <a:spcPct val="100000"/>
              </a:lnSpc>
              <a:spcBef>
                <a:spcPts val="0"/>
              </a:spcBef>
              <a:spcAft>
                <a:spcPts val="0"/>
              </a:spcAft>
              <a:buClr>
                <a:schemeClr val="dk1"/>
              </a:buClr>
              <a:buSzPct val="25000"/>
              <a:buFont typeface="Calibri"/>
              <a:buNone/>
            </a:pPr>
            <a:r>
              <a:rPr lang="en-US" sz="3200" b="1" i="0" u="none" strike="noStrike" cap="none" baseline="0">
                <a:solidFill>
                  <a:srgbClr val="FF0000"/>
                </a:solidFill>
                <a:latin typeface="Calibri"/>
                <a:ea typeface="Calibri"/>
                <a:cs typeface="Calibri"/>
                <a:sym typeface="Calibri"/>
              </a:rPr>
              <a:t>Know Your Most Important Variable = Your Students</a:t>
            </a:r>
            <a:br>
              <a:rPr lang="en-US" sz="3200" b="1" i="0" u="none" strike="noStrike" cap="none" baseline="0">
                <a:solidFill>
                  <a:srgbClr val="FF0000"/>
                </a:solidFill>
                <a:latin typeface="Calibri"/>
                <a:ea typeface="Calibri"/>
                <a:cs typeface="Calibri"/>
                <a:sym typeface="Calibri"/>
              </a:rPr>
            </a:br>
            <a:r>
              <a:rPr lang="en-US" sz="1800" b="0" i="0" u="sng" strike="noStrike" cap="none" baseline="0">
                <a:solidFill>
                  <a:schemeClr val="hlink"/>
                </a:solidFill>
                <a:latin typeface="Calibri"/>
                <a:ea typeface="Calibri"/>
                <a:cs typeface="Calibri"/>
                <a:sym typeface="Calibri"/>
                <a:hlinkClick r:id="rId3"/>
              </a:rPr>
              <a:t>https://www.youtube.com/watch?v=cL9Wu2kWwSY</a:t>
            </a:r>
            <a:r>
              <a:rPr lang="en-US" sz="1800" b="0" i="0" u="none" strike="noStrike" cap="none" baseline="0">
                <a:solidFill>
                  <a:schemeClr val="dk1"/>
                </a:solidFill>
                <a:latin typeface="Calibri"/>
                <a:ea typeface="Calibri"/>
                <a:cs typeface="Calibri"/>
                <a:sym typeface="Calibri"/>
              </a:rPr>
              <a:t> </a:t>
            </a:r>
          </a:p>
        </p:txBody>
      </p:sp>
      <p:pic>
        <p:nvPicPr>
          <p:cNvPr id="524" name="Shape 524"/>
          <p:cNvPicPr preferRelativeResize="0">
            <a:picLocks noGrp="1"/>
          </p:cNvPicPr>
          <p:nvPr>
            <p:ph type="body" idx="1"/>
          </p:nvPr>
        </p:nvPicPr>
        <p:blipFill rotWithShape="1">
          <a:blip r:embed="rId4">
            <a:alphaModFix/>
          </a:blip>
          <a:srcRect l="13465" t="16835" r="41880" b="25920"/>
          <a:stretch/>
        </p:blipFill>
        <p:spPr>
          <a:xfrm>
            <a:off x="609600" y="1371600"/>
            <a:ext cx="8153399" cy="5064125"/>
          </a:xfrm>
          <a:prstGeom prst="rect">
            <a:avLst/>
          </a:prstGeom>
          <a:noFill/>
          <a:ln>
            <a:noFill/>
          </a:ln>
        </p:spPr>
      </p:pic>
    </p:spTree>
  </p:cSld>
  <p:clrMapOvr>
    <a:masterClrMapping/>
  </p:clrMapOvr>
  <p:transition spd="slow">
    <p:cut/>
  </p:transition>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Shape 528"/>
        <p:cNvGrpSpPr/>
        <p:nvPr/>
      </p:nvGrpSpPr>
      <p:grpSpPr>
        <a:xfrm>
          <a:off x="0" y="0"/>
          <a:ext cx="0" cy="0"/>
          <a:chOff x="0" y="0"/>
          <a:chExt cx="0" cy="0"/>
        </a:xfrm>
      </p:grpSpPr>
      <p:sp>
        <p:nvSpPr>
          <p:cNvPr id="529" name="Shape 529"/>
          <p:cNvSpPr txBox="1">
            <a:spLocks noGrp="1"/>
          </p:cNvSpPr>
          <p:nvPr>
            <p:ph type="title"/>
          </p:nvPr>
        </p:nvSpPr>
        <p:spPr>
          <a:xfrm>
            <a:off x="6248400" y="274637"/>
            <a:ext cx="2590800" cy="6049962"/>
          </a:xfrm>
          <a:prstGeom prst="rect">
            <a:avLst/>
          </a:prstGeom>
          <a:noFill/>
          <a:ln>
            <a:noFill/>
          </a:ln>
        </p:spPr>
        <p:txBody>
          <a:bodyPr lIns="91425" tIns="45700" rIns="91425" bIns="45700" anchor="ctr" anchorCtr="0">
            <a:noAutofit/>
          </a:bodyPr>
          <a:lstStyle/>
          <a:p>
            <a:pPr marL="0" marR="0" lvl="0" indent="0" algn="ctr" rtl="0">
              <a:lnSpc>
                <a:spcPct val="100000"/>
              </a:lnSpc>
              <a:spcBef>
                <a:spcPts val="0"/>
              </a:spcBef>
              <a:spcAft>
                <a:spcPts val="0"/>
              </a:spcAft>
              <a:buClr>
                <a:schemeClr val="dk1"/>
              </a:buClr>
              <a:buSzPct val="25000"/>
              <a:buFont typeface="Calibri"/>
              <a:buNone/>
            </a:pPr>
            <a:r>
              <a:rPr lang="en-US" sz="4400" b="0" i="0" u="none" strike="noStrike" cap="none" baseline="0">
                <a:solidFill>
                  <a:schemeClr val="dk1"/>
                </a:solidFill>
                <a:latin typeface="Calibri"/>
                <a:ea typeface="Calibri"/>
                <a:cs typeface="Calibri"/>
                <a:sym typeface="Calibri"/>
              </a:rPr>
              <a:t>Beginning and </a:t>
            </a:r>
            <a:r>
              <a:rPr lang="en-US" sz="4400" b="0" i="0" u="none" strike="noStrike" cap="none" baseline="0">
                <a:solidFill>
                  <a:srgbClr val="FF0000"/>
                </a:solidFill>
                <a:latin typeface="Calibri"/>
                <a:ea typeface="Calibri"/>
                <a:cs typeface="Calibri"/>
                <a:sym typeface="Calibri"/>
              </a:rPr>
              <a:t>End</a:t>
            </a:r>
          </a:p>
        </p:txBody>
      </p:sp>
      <p:pic>
        <p:nvPicPr>
          <p:cNvPr id="530" name="Shape 530"/>
          <p:cNvPicPr preferRelativeResize="0">
            <a:picLocks noGrp="1"/>
          </p:cNvPicPr>
          <p:nvPr>
            <p:ph type="body" idx="1"/>
          </p:nvPr>
        </p:nvPicPr>
        <p:blipFill rotWithShape="1">
          <a:blip r:embed="rId3">
            <a:alphaModFix/>
          </a:blip>
          <a:srcRect l="35792" t="16836" r="25643" b="7400"/>
          <a:stretch/>
        </p:blipFill>
        <p:spPr>
          <a:xfrm>
            <a:off x="0" y="0"/>
            <a:ext cx="5791200" cy="6858000"/>
          </a:xfrm>
          <a:prstGeom prst="rect">
            <a:avLst/>
          </a:prstGeom>
          <a:noFill/>
          <a:ln>
            <a:noFill/>
          </a:ln>
        </p:spPr>
      </p:pic>
    </p:spTree>
  </p:cSld>
  <p:clrMapOvr>
    <a:masterClrMapping/>
  </p:clrMapOvr>
  <p:transition spd="slow">
    <p:cut/>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24"/>
        <p:cNvGrpSpPr/>
        <p:nvPr/>
      </p:nvGrpSpPr>
      <p:grpSpPr>
        <a:xfrm>
          <a:off x="0" y="0"/>
          <a:ext cx="0" cy="0"/>
          <a:chOff x="0" y="0"/>
          <a:chExt cx="0" cy="0"/>
        </a:xfrm>
      </p:grpSpPr>
      <p:pic>
        <p:nvPicPr>
          <p:cNvPr id="125" name="Shape 125"/>
          <p:cNvPicPr preferRelativeResize="0">
            <a:picLocks noGrp="1"/>
          </p:cNvPicPr>
          <p:nvPr>
            <p:ph type="body" idx="1"/>
          </p:nvPr>
        </p:nvPicPr>
        <p:blipFill rotWithShape="1">
          <a:blip r:embed="rId3">
            <a:alphaModFix/>
          </a:blip>
          <a:srcRect l="29700" t="42769" r="28689" b="27603"/>
          <a:stretch/>
        </p:blipFill>
        <p:spPr>
          <a:xfrm>
            <a:off x="1427300" y="3412550"/>
            <a:ext cx="6457800" cy="2484000"/>
          </a:xfrm>
          <a:prstGeom prst="rect">
            <a:avLst/>
          </a:prstGeom>
          <a:noFill/>
          <a:ln>
            <a:noFill/>
          </a:ln>
        </p:spPr>
      </p:pic>
      <p:sp>
        <p:nvSpPr>
          <p:cNvPr id="126" name="Shape 126"/>
          <p:cNvSpPr txBox="1"/>
          <p:nvPr/>
        </p:nvSpPr>
        <p:spPr>
          <a:xfrm>
            <a:off x="391575" y="375875"/>
            <a:ext cx="8442900" cy="745500"/>
          </a:xfrm>
          <a:prstGeom prst="rect">
            <a:avLst/>
          </a:prstGeom>
          <a:noFill/>
          <a:ln>
            <a:noFill/>
          </a:ln>
        </p:spPr>
        <p:txBody>
          <a:bodyPr lIns="91425" tIns="91425" rIns="91425" bIns="91425" anchor="t" anchorCtr="0">
            <a:noAutofit/>
          </a:bodyPr>
          <a:lstStyle/>
          <a:p>
            <a:pPr algn="ctr">
              <a:spcBef>
                <a:spcPts val="0"/>
              </a:spcBef>
              <a:buNone/>
            </a:pPr>
            <a:r>
              <a:rPr lang="en-US" sz="3000" b="1">
                <a:solidFill>
                  <a:srgbClr val="FF0000"/>
                </a:solidFill>
              </a:rPr>
              <a:t>Connecting Data Collection to Using Data</a:t>
            </a:r>
          </a:p>
        </p:txBody>
      </p:sp>
      <p:pic>
        <p:nvPicPr>
          <p:cNvPr id="127" name="Shape 127"/>
          <p:cNvPicPr preferRelativeResize="0"/>
          <p:nvPr/>
        </p:nvPicPr>
        <p:blipFill>
          <a:blip r:embed="rId4">
            <a:alphaModFix/>
          </a:blip>
          <a:stretch>
            <a:fillRect/>
          </a:stretch>
        </p:blipFill>
        <p:spPr>
          <a:xfrm>
            <a:off x="2384812" y="1053975"/>
            <a:ext cx="4374374" cy="2060200"/>
          </a:xfrm>
          <a:prstGeom prst="rect">
            <a:avLst/>
          </a:prstGeom>
          <a:noFill/>
          <a:ln>
            <a:noFill/>
          </a:ln>
        </p:spPr>
      </p:pic>
    </p:spTree>
  </p:cSld>
  <p:clrMapOvr>
    <a:masterClrMapping/>
  </p:clrMapOvr>
  <p:transition spd="slow">
    <p:cut/>
  </p:transition>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Shape 534"/>
        <p:cNvGrpSpPr/>
        <p:nvPr/>
      </p:nvGrpSpPr>
      <p:grpSpPr>
        <a:xfrm>
          <a:off x="0" y="0"/>
          <a:ext cx="0" cy="0"/>
          <a:chOff x="0" y="0"/>
          <a:chExt cx="0" cy="0"/>
        </a:xfrm>
      </p:grpSpPr>
      <p:sp>
        <p:nvSpPr>
          <p:cNvPr id="535" name="Shape 535"/>
          <p:cNvSpPr txBox="1">
            <a:spLocks noGrp="1"/>
          </p:cNvSpPr>
          <p:nvPr>
            <p:ph type="title"/>
          </p:nvPr>
        </p:nvSpPr>
        <p:spPr>
          <a:xfrm>
            <a:off x="457200" y="274637"/>
            <a:ext cx="8229600" cy="1143000"/>
          </a:xfrm>
          <a:prstGeom prst="rect">
            <a:avLst/>
          </a:prstGeom>
          <a:noFill/>
          <a:ln>
            <a:noFill/>
          </a:ln>
        </p:spPr>
        <p:txBody>
          <a:bodyPr lIns="91425" tIns="45700" rIns="91425" bIns="45700" anchor="ctr" anchorCtr="0">
            <a:noAutofit/>
          </a:bodyPr>
          <a:lstStyle/>
          <a:p>
            <a:pPr marL="0" marR="0" lvl="0" indent="0" algn="ctr" rtl="0">
              <a:lnSpc>
                <a:spcPct val="100000"/>
              </a:lnSpc>
              <a:spcBef>
                <a:spcPts val="0"/>
              </a:spcBef>
              <a:spcAft>
                <a:spcPts val="0"/>
              </a:spcAft>
              <a:buClr>
                <a:schemeClr val="dk1"/>
              </a:buClr>
              <a:buSzPct val="25000"/>
              <a:buFont typeface="Calibri"/>
              <a:buNone/>
            </a:pPr>
            <a:r>
              <a:rPr lang="en-US" sz="4400" b="1" i="0" u="none" strike="noStrike" cap="none" baseline="0">
                <a:solidFill>
                  <a:srgbClr val="FF0000"/>
                </a:solidFill>
                <a:latin typeface="Calibri"/>
                <a:ea typeface="Calibri"/>
                <a:cs typeface="Calibri"/>
                <a:sym typeface="Calibri"/>
              </a:rPr>
              <a:t>Thank you</a:t>
            </a:r>
          </a:p>
        </p:txBody>
      </p:sp>
      <p:sp>
        <p:nvSpPr>
          <p:cNvPr id="536" name="Shape 536"/>
          <p:cNvSpPr txBox="1">
            <a:spLocks noGrp="1"/>
          </p:cNvSpPr>
          <p:nvPr>
            <p:ph type="body" idx="1"/>
          </p:nvPr>
        </p:nvSpPr>
        <p:spPr>
          <a:xfrm>
            <a:off x="457200" y="1600200"/>
            <a:ext cx="3886200" cy="4525961"/>
          </a:xfrm>
          <a:prstGeom prst="rect">
            <a:avLst/>
          </a:prstGeom>
          <a:noFill/>
          <a:ln>
            <a:noFill/>
          </a:ln>
        </p:spPr>
        <p:txBody>
          <a:bodyPr lIns="91425" tIns="45700" rIns="91425" bIns="45700" anchor="t" anchorCtr="0">
            <a:noAutofit/>
          </a:bodyPr>
          <a:lstStyle/>
          <a:p>
            <a:pPr marL="342900" marR="0" lvl="0" indent="-342900" algn="l" rtl="0">
              <a:lnSpc>
                <a:spcPct val="100000"/>
              </a:lnSpc>
              <a:spcBef>
                <a:spcPts val="0"/>
              </a:spcBef>
              <a:spcAft>
                <a:spcPts val="0"/>
              </a:spcAft>
              <a:buClr>
                <a:schemeClr val="dk1"/>
              </a:buClr>
              <a:buSzPct val="25000"/>
              <a:buFont typeface="Calibri"/>
              <a:buNone/>
            </a:pPr>
            <a:r>
              <a:rPr lang="en-US" sz="3200" b="0" i="0" u="none" strike="noStrike" cap="none" baseline="0">
                <a:solidFill>
                  <a:srgbClr val="0B5394"/>
                </a:solidFill>
                <a:latin typeface="Calibri"/>
                <a:ea typeface="Calibri"/>
                <a:cs typeface="Calibri"/>
                <a:sym typeface="Calibri"/>
              </a:rPr>
              <a:t>Karen Brooks</a:t>
            </a:r>
          </a:p>
          <a:p>
            <a:pPr marL="342900" marR="0" lvl="0" indent="-342900" algn="l" rtl="0">
              <a:lnSpc>
                <a:spcPct val="100000"/>
              </a:lnSpc>
              <a:spcBef>
                <a:spcPts val="480"/>
              </a:spcBef>
              <a:spcAft>
                <a:spcPts val="0"/>
              </a:spcAft>
              <a:buClr>
                <a:schemeClr val="dk1"/>
              </a:buClr>
              <a:buSzPct val="100000"/>
              <a:buFont typeface="Arial"/>
              <a:buChar char="•"/>
            </a:pPr>
            <a:r>
              <a:rPr lang="en-US" sz="2400" b="0" i="0" u="sng" strike="noStrike" cap="none" baseline="0">
                <a:solidFill>
                  <a:schemeClr val="hlink"/>
                </a:solidFill>
                <a:latin typeface="Calibri"/>
                <a:ea typeface="Calibri"/>
                <a:cs typeface="Calibri"/>
                <a:sym typeface="Calibri"/>
                <a:hlinkClick r:id="rId3"/>
              </a:rPr>
              <a:t>kbrooks@ulsterboces.org</a:t>
            </a:r>
          </a:p>
          <a:p>
            <a:pPr marL="342900" marR="0" lvl="0" indent="-190500" algn="l" rtl="0">
              <a:lnSpc>
                <a:spcPct val="100000"/>
              </a:lnSpc>
              <a:spcBef>
                <a:spcPts val="480"/>
              </a:spcBef>
              <a:spcAft>
                <a:spcPts val="0"/>
              </a:spcAft>
              <a:buClr>
                <a:schemeClr val="dk1"/>
              </a:buClr>
              <a:buFont typeface="Arial"/>
              <a:buNone/>
            </a:pPr>
            <a:endParaRPr sz="2400" b="0" i="0" u="none" strike="noStrike" cap="none" baseline="0">
              <a:solidFill>
                <a:schemeClr val="dk1"/>
              </a:solidFill>
              <a:latin typeface="Calibri"/>
              <a:ea typeface="Calibri"/>
              <a:cs typeface="Calibri"/>
              <a:sym typeface="Calibri"/>
            </a:endParaRPr>
          </a:p>
          <a:p>
            <a:pPr marL="342900" marR="0" lvl="0" indent="-342900" algn="l" rtl="0">
              <a:lnSpc>
                <a:spcPct val="100000"/>
              </a:lnSpc>
              <a:spcBef>
                <a:spcPts val="480"/>
              </a:spcBef>
              <a:spcAft>
                <a:spcPts val="0"/>
              </a:spcAft>
              <a:buClr>
                <a:schemeClr val="dk1"/>
              </a:buClr>
              <a:buSzPct val="100000"/>
              <a:buFont typeface="Arial"/>
              <a:buChar char="•"/>
            </a:pPr>
            <a:r>
              <a:rPr lang="en-US" sz="2400" b="0" i="0" u="sng" strike="noStrike" cap="none" baseline="0">
                <a:solidFill>
                  <a:schemeClr val="hlink"/>
                </a:solidFill>
                <a:latin typeface="Calibri"/>
                <a:ea typeface="Calibri"/>
                <a:cs typeface="Calibri"/>
                <a:sym typeface="Calibri"/>
                <a:hlinkClick r:id="rId4"/>
              </a:rPr>
              <a:t>http://www.karenbrooks.wikispaces.com</a:t>
            </a:r>
          </a:p>
          <a:p>
            <a:pPr marL="0" marR="0" lvl="0" indent="0" algn="l" rtl="0">
              <a:spcBef>
                <a:spcPts val="0"/>
              </a:spcBef>
              <a:buNone/>
            </a:pPr>
            <a:endParaRPr sz="3200" b="0" i="0" u="none" strike="noStrike" cap="none" baseline="0">
              <a:solidFill>
                <a:schemeClr val="dk1"/>
              </a:solidFill>
              <a:latin typeface="Calibri"/>
              <a:ea typeface="Calibri"/>
              <a:cs typeface="Calibri"/>
              <a:sym typeface="Calibri"/>
            </a:endParaRPr>
          </a:p>
        </p:txBody>
      </p:sp>
      <p:sp>
        <p:nvSpPr>
          <p:cNvPr id="537" name="Shape 537"/>
          <p:cNvSpPr txBox="1"/>
          <p:nvPr/>
        </p:nvSpPr>
        <p:spPr>
          <a:xfrm>
            <a:off x="4724400" y="1600200"/>
            <a:ext cx="3886200" cy="4525961"/>
          </a:xfrm>
          <a:prstGeom prst="rect">
            <a:avLst/>
          </a:prstGeom>
          <a:noFill/>
          <a:ln>
            <a:noFill/>
          </a:ln>
        </p:spPr>
        <p:txBody>
          <a:bodyPr lIns="91425" tIns="45700" rIns="91425" bIns="45700" anchor="t" anchorCtr="0">
            <a:noAutofit/>
          </a:bodyPr>
          <a:lstStyle/>
          <a:p>
            <a:pPr marL="342900" marR="0" lvl="0" indent="-342900" algn="l" rtl="0">
              <a:lnSpc>
                <a:spcPct val="100000"/>
              </a:lnSpc>
              <a:spcBef>
                <a:spcPts val="0"/>
              </a:spcBef>
              <a:spcAft>
                <a:spcPts val="0"/>
              </a:spcAft>
              <a:buClr>
                <a:schemeClr val="dk1"/>
              </a:buClr>
              <a:buSzPct val="25000"/>
              <a:buFont typeface="Calibri"/>
              <a:buNone/>
            </a:pPr>
            <a:r>
              <a:rPr lang="en-US" sz="3200" b="0" i="0" u="none" strike="noStrike" cap="none" baseline="0">
                <a:solidFill>
                  <a:srgbClr val="0B5394"/>
                </a:solidFill>
                <a:latin typeface="Calibri"/>
                <a:ea typeface="Calibri"/>
                <a:cs typeface="Calibri"/>
                <a:sym typeface="Calibri"/>
              </a:rPr>
              <a:t>Lisa Pullaro</a:t>
            </a:r>
          </a:p>
          <a:p>
            <a:pPr marL="342900" marR="0" lvl="0" indent="-342900" algn="l" rtl="0">
              <a:lnSpc>
                <a:spcPct val="100000"/>
              </a:lnSpc>
              <a:spcBef>
                <a:spcPts val="480"/>
              </a:spcBef>
              <a:spcAft>
                <a:spcPts val="0"/>
              </a:spcAft>
              <a:buClr>
                <a:schemeClr val="dk1"/>
              </a:buClr>
              <a:buSzPct val="100000"/>
              <a:buFont typeface="Arial"/>
              <a:buChar char="•"/>
            </a:pPr>
            <a:r>
              <a:rPr lang="en-US" sz="2400" b="0" i="0" u="sng" strike="noStrike" cap="none" baseline="0">
                <a:solidFill>
                  <a:schemeClr val="hlink"/>
                </a:solidFill>
                <a:latin typeface="Arial"/>
                <a:ea typeface="Arial"/>
                <a:cs typeface="Arial"/>
                <a:sym typeface="Arial"/>
                <a:hlinkClick r:id="rId5"/>
              </a:rPr>
              <a:t>lpullaro@mhric.org</a:t>
            </a:r>
            <a:r>
              <a:rPr lang="en-US" sz="2400" b="0" i="0" u="none" strike="noStrike" cap="none" baseline="0">
                <a:solidFill>
                  <a:schemeClr val="dk1"/>
                </a:solidFill>
                <a:latin typeface="Calibri"/>
                <a:ea typeface="Calibri"/>
                <a:cs typeface="Calibri"/>
                <a:sym typeface="Calibri"/>
              </a:rPr>
              <a:t> </a:t>
            </a:r>
          </a:p>
        </p:txBody>
      </p:sp>
      <p:sp>
        <p:nvSpPr>
          <p:cNvPr id="538" name="Shape 538"/>
          <p:cNvSpPr txBox="1"/>
          <p:nvPr/>
        </p:nvSpPr>
        <p:spPr>
          <a:xfrm>
            <a:off x="685800" y="5105400"/>
            <a:ext cx="7772400" cy="400049"/>
          </a:xfrm>
          <a:prstGeom prst="rect">
            <a:avLst/>
          </a:prstGeom>
          <a:noFill/>
          <a:ln>
            <a:noFill/>
          </a:ln>
        </p:spPr>
        <p:txBody>
          <a:bodyPr lIns="91425" tIns="45700" rIns="91425" bIns="45700" anchor="t" anchorCtr="0">
            <a:noAutofit/>
          </a:bodyPr>
          <a:lstStyle/>
          <a:p>
            <a:pPr marL="0" marR="0" lvl="0" indent="0" algn="ctr" rtl="0">
              <a:lnSpc>
                <a:spcPct val="100000"/>
              </a:lnSpc>
              <a:spcBef>
                <a:spcPts val="0"/>
              </a:spcBef>
              <a:spcAft>
                <a:spcPts val="0"/>
              </a:spcAft>
              <a:buClr>
                <a:schemeClr val="dk1"/>
              </a:buClr>
              <a:buSzPct val="25000"/>
              <a:buFont typeface="Arial"/>
              <a:buNone/>
            </a:pPr>
            <a:r>
              <a:rPr lang="en-US" sz="2000" b="1" i="0" u="none" strike="noStrike" cap="none" baseline="0">
                <a:solidFill>
                  <a:srgbClr val="FF0000"/>
                </a:solidFill>
                <a:latin typeface="Arial"/>
                <a:ea typeface="Arial"/>
                <a:cs typeface="Arial"/>
                <a:sym typeface="Arial"/>
              </a:rPr>
              <a:t>The next session is scheduled for Tuesday, April 14, 2015!</a:t>
            </a:r>
          </a:p>
        </p:txBody>
      </p:sp>
    </p:spTree>
  </p:cSld>
  <p:clrMapOvr>
    <a:masterClrMapping/>
  </p:clrMapOvr>
  <p:transition spd="slow">
    <p:cut/>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31"/>
        <p:cNvGrpSpPr/>
        <p:nvPr/>
      </p:nvGrpSpPr>
      <p:grpSpPr>
        <a:xfrm>
          <a:off x="0" y="0"/>
          <a:ext cx="0" cy="0"/>
          <a:chOff x="0" y="0"/>
          <a:chExt cx="0" cy="0"/>
        </a:xfrm>
      </p:grpSpPr>
      <p:pic>
        <p:nvPicPr>
          <p:cNvPr id="132" name="Shape 132"/>
          <p:cNvPicPr preferRelativeResize="0"/>
          <p:nvPr/>
        </p:nvPicPr>
        <p:blipFill>
          <a:blip r:embed="rId3">
            <a:alphaModFix/>
          </a:blip>
          <a:stretch>
            <a:fillRect/>
          </a:stretch>
        </p:blipFill>
        <p:spPr>
          <a:xfrm rot="-1651151">
            <a:off x="3134149" y="3425049"/>
            <a:ext cx="1473374" cy="782100"/>
          </a:xfrm>
          <a:prstGeom prst="rect">
            <a:avLst/>
          </a:prstGeom>
          <a:noFill/>
          <a:ln>
            <a:noFill/>
          </a:ln>
        </p:spPr>
      </p:pic>
      <p:sp>
        <p:nvSpPr>
          <p:cNvPr id="133" name="Shape 133"/>
          <p:cNvSpPr txBox="1">
            <a:spLocks noGrp="1"/>
          </p:cNvSpPr>
          <p:nvPr>
            <p:ph type="title"/>
          </p:nvPr>
        </p:nvSpPr>
        <p:spPr>
          <a:xfrm>
            <a:off x="457200" y="274637"/>
            <a:ext cx="8229600" cy="1143000"/>
          </a:xfrm>
          <a:prstGeom prst="rect">
            <a:avLst/>
          </a:prstGeom>
          <a:noFill/>
          <a:ln>
            <a:noFill/>
          </a:ln>
        </p:spPr>
        <p:txBody>
          <a:bodyPr lIns="91425" tIns="45700" rIns="91425" bIns="45700" anchor="ctr" anchorCtr="0">
            <a:noAutofit/>
          </a:bodyPr>
          <a:lstStyle/>
          <a:p>
            <a:pPr marL="0" marR="0" lvl="0" indent="0" algn="ctr" rtl="0">
              <a:lnSpc>
                <a:spcPct val="100000"/>
              </a:lnSpc>
              <a:spcBef>
                <a:spcPts val="0"/>
              </a:spcBef>
              <a:spcAft>
                <a:spcPts val="0"/>
              </a:spcAft>
              <a:buClr>
                <a:schemeClr val="dk1"/>
              </a:buClr>
              <a:buSzPct val="25000"/>
              <a:buFont typeface="Calibri"/>
              <a:buNone/>
            </a:pPr>
            <a:r>
              <a:rPr lang="en-US" sz="4000" b="1" i="0" u="none" strike="noStrike" cap="none" baseline="0">
                <a:solidFill>
                  <a:srgbClr val="FF0000"/>
                </a:solidFill>
                <a:latin typeface="Calibri"/>
                <a:ea typeface="Calibri"/>
                <a:cs typeface="Calibri"/>
                <a:sym typeface="Calibri"/>
              </a:rPr>
              <a:t>Data Driven Teams</a:t>
            </a:r>
            <a:br>
              <a:rPr lang="en-US" sz="4000" b="1" i="0" u="none" strike="noStrike" cap="none" baseline="0">
                <a:solidFill>
                  <a:srgbClr val="FF0000"/>
                </a:solidFill>
                <a:latin typeface="Calibri"/>
                <a:ea typeface="Calibri"/>
                <a:cs typeface="Calibri"/>
                <a:sym typeface="Calibri"/>
              </a:rPr>
            </a:br>
            <a:r>
              <a:rPr lang="en-US" sz="4000" b="1" i="0" u="none" strike="noStrike" cap="none" baseline="0">
                <a:solidFill>
                  <a:srgbClr val="FF0000"/>
                </a:solidFill>
                <a:latin typeface="Calibri"/>
                <a:ea typeface="Calibri"/>
                <a:cs typeface="Calibri"/>
                <a:sym typeface="Calibri"/>
              </a:rPr>
              <a:t>Data Driven Schools</a:t>
            </a:r>
          </a:p>
        </p:txBody>
      </p:sp>
      <p:sp>
        <p:nvSpPr>
          <p:cNvPr id="134" name="Shape 134"/>
          <p:cNvSpPr txBox="1">
            <a:spLocks noGrp="1"/>
          </p:cNvSpPr>
          <p:nvPr>
            <p:ph type="body" idx="1"/>
          </p:nvPr>
        </p:nvSpPr>
        <p:spPr>
          <a:xfrm>
            <a:off x="228600" y="1600200"/>
            <a:ext cx="5051399" cy="4848899"/>
          </a:xfrm>
          <a:prstGeom prst="rect">
            <a:avLst/>
          </a:prstGeom>
          <a:noFill/>
          <a:ln>
            <a:noFill/>
          </a:ln>
        </p:spPr>
        <p:txBody>
          <a:bodyPr lIns="91425" tIns="45700" rIns="91425" bIns="45700" anchor="t" anchorCtr="0">
            <a:noAutofit/>
          </a:bodyPr>
          <a:lstStyle/>
          <a:p>
            <a:pPr marL="342900" marR="0" lvl="0" indent="-342900" algn="l" rtl="0">
              <a:lnSpc>
                <a:spcPct val="80000"/>
              </a:lnSpc>
              <a:spcBef>
                <a:spcPts val="0"/>
              </a:spcBef>
              <a:spcAft>
                <a:spcPts val="0"/>
              </a:spcAft>
              <a:buClr>
                <a:schemeClr val="dk1"/>
              </a:buClr>
              <a:buSzPct val="25000"/>
              <a:buFont typeface="Calibri"/>
              <a:buNone/>
            </a:pPr>
            <a:r>
              <a:rPr lang="en-US" sz="2000" b="1" i="0" u="none" strike="noStrike" cap="none" baseline="0">
                <a:solidFill>
                  <a:schemeClr val="dk1"/>
                </a:solidFill>
                <a:latin typeface="Calibri"/>
                <a:ea typeface="Calibri"/>
                <a:cs typeface="Calibri"/>
                <a:sym typeface="Calibri"/>
              </a:rPr>
              <a:t>Three Pillars of NYS Education</a:t>
            </a:r>
          </a:p>
          <a:p>
            <a:pPr marL="342900" marR="0" lvl="0" indent="-342900" algn="l" rtl="0">
              <a:lnSpc>
                <a:spcPct val="80000"/>
              </a:lnSpc>
              <a:spcBef>
                <a:spcPts val="400"/>
              </a:spcBef>
              <a:spcAft>
                <a:spcPts val="0"/>
              </a:spcAft>
              <a:buClr>
                <a:schemeClr val="dk1"/>
              </a:buClr>
              <a:buFont typeface="Calibri"/>
              <a:buNone/>
            </a:pPr>
            <a:endParaRPr sz="2000" b="1" i="0" u="none" strike="noStrike" cap="none" baseline="0">
              <a:solidFill>
                <a:schemeClr val="dk1"/>
              </a:solidFill>
              <a:latin typeface="Calibri"/>
              <a:ea typeface="Calibri"/>
              <a:cs typeface="Calibri"/>
              <a:sym typeface="Calibri"/>
            </a:endParaRPr>
          </a:p>
          <a:p>
            <a:pPr marL="342900" marR="0" lvl="0" indent="-342900" algn="l" rtl="0">
              <a:lnSpc>
                <a:spcPct val="80000"/>
              </a:lnSpc>
              <a:spcBef>
                <a:spcPts val="400"/>
              </a:spcBef>
              <a:spcAft>
                <a:spcPts val="0"/>
              </a:spcAft>
              <a:buClr>
                <a:schemeClr val="dk1"/>
              </a:buClr>
              <a:buSzPct val="100000"/>
              <a:buFont typeface="Arial"/>
              <a:buChar char="•"/>
            </a:pPr>
            <a:r>
              <a:rPr lang="en-US" sz="2000" b="1" i="1" u="none" strike="noStrike" cap="none" baseline="0">
                <a:solidFill>
                  <a:schemeClr val="dk1"/>
                </a:solidFill>
                <a:latin typeface="Calibri"/>
                <a:ea typeface="Calibri"/>
                <a:cs typeface="Calibri"/>
                <a:sym typeface="Calibri"/>
              </a:rPr>
              <a:t>NYS Common Core Learning Standards</a:t>
            </a:r>
          </a:p>
          <a:p>
            <a:pPr marL="742950" marR="0" lvl="1" indent="-285750" algn="l" rtl="0">
              <a:lnSpc>
                <a:spcPct val="80000"/>
              </a:lnSpc>
              <a:spcBef>
                <a:spcPts val="340"/>
              </a:spcBef>
              <a:spcAft>
                <a:spcPts val="0"/>
              </a:spcAft>
              <a:buClr>
                <a:schemeClr val="dk1"/>
              </a:buClr>
              <a:buSzPct val="100000"/>
              <a:buFont typeface="Arial"/>
              <a:buChar char="•"/>
            </a:pPr>
            <a:r>
              <a:rPr lang="en-US" sz="1700" b="1" i="0" u="sng" strike="noStrike" cap="none" baseline="0">
                <a:solidFill>
                  <a:schemeClr val="hlink"/>
                </a:solidFill>
                <a:latin typeface="Calibri"/>
                <a:ea typeface="Calibri"/>
                <a:cs typeface="Calibri"/>
                <a:sym typeface="Calibri"/>
                <a:hlinkClick r:id="rId4"/>
              </a:rPr>
              <a:t>http://www.engageny.org/resource/new-york-state-p-12-common-core-learning-standards</a:t>
            </a:r>
            <a:r>
              <a:rPr lang="en-US" sz="1700" b="1" i="0" u="none" strike="noStrike" cap="none" baseline="0">
                <a:solidFill>
                  <a:schemeClr val="dk1"/>
                </a:solidFill>
                <a:latin typeface="Calibri"/>
                <a:ea typeface="Calibri"/>
                <a:cs typeface="Calibri"/>
                <a:sym typeface="Calibri"/>
              </a:rPr>
              <a:t> </a:t>
            </a:r>
          </a:p>
          <a:p>
            <a:pPr marL="342900" marR="0" lvl="0" indent="-215900" algn="l" rtl="0">
              <a:lnSpc>
                <a:spcPct val="80000"/>
              </a:lnSpc>
              <a:spcBef>
                <a:spcPts val="400"/>
              </a:spcBef>
              <a:spcAft>
                <a:spcPts val="0"/>
              </a:spcAft>
              <a:buClr>
                <a:schemeClr val="dk1"/>
              </a:buClr>
              <a:buFont typeface="Arial"/>
              <a:buNone/>
            </a:pPr>
            <a:endParaRPr sz="2000" b="1" i="0" u="none" strike="noStrike" cap="none" baseline="0">
              <a:solidFill>
                <a:schemeClr val="dk1"/>
              </a:solidFill>
              <a:latin typeface="Calibri"/>
              <a:ea typeface="Calibri"/>
              <a:cs typeface="Calibri"/>
              <a:sym typeface="Calibri"/>
            </a:endParaRPr>
          </a:p>
          <a:p>
            <a:pPr marL="342900" marR="0" lvl="0" indent="-342900" algn="l" rtl="0">
              <a:lnSpc>
                <a:spcPct val="80000"/>
              </a:lnSpc>
              <a:spcBef>
                <a:spcPts val="400"/>
              </a:spcBef>
              <a:spcAft>
                <a:spcPts val="0"/>
              </a:spcAft>
              <a:buClr>
                <a:srgbClr val="FF0000"/>
              </a:buClr>
              <a:buSzPct val="100000"/>
              <a:buFont typeface="Arial"/>
              <a:buChar char="•"/>
            </a:pPr>
            <a:r>
              <a:rPr lang="en-US" sz="2000" b="1" i="1" u="none" strike="noStrike" cap="none" baseline="0">
                <a:solidFill>
                  <a:srgbClr val="FF0000"/>
                </a:solidFill>
                <a:latin typeface="Calibri"/>
                <a:ea typeface="Calibri"/>
                <a:cs typeface="Calibri"/>
                <a:sym typeface="Calibri"/>
              </a:rPr>
              <a:t>Data Driven Instruction</a:t>
            </a:r>
          </a:p>
          <a:p>
            <a:pPr marL="742950" marR="0" lvl="1" indent="-285750" algn="l" rtl="0">
              <a:lnSpc>
                <a:spcPct val="80000"/>
              </a:lnSpc>
              <a:spcBef>
                <a:spcPts val="340"/>
              </a:spcBef>
              <a:spcAft>
                <a:spcPts val="0"/>
              </a:spcAft>
              <a:buClr>
                <a:srgbClr val="FF0000"/>
              </a:buClr>
              <a:buSzPct val="100000"/>
              <a:buFont typeface="Arial"/>
              <a:buChar char="•"/>
            </a:pPr>
            <a:r>
              <a:rPr lang="en-US" sz="1700" b="1" i="0" u="sng" strike="noStrike" cap="none" baseline="0">
                <a:solidFill>
                  <a:schemeClr val="hlink"/>
                </a:solidFill>
                <a:latin typeface="Calibri"/>
                <a:ea typeface="Calibri"/>
                <a:cs typeface="Calibri"/>
                <a:sym typeface="Calibri"/>
                <a:hlinkClick r:id="rId5"/>
              </a:rPr>
              <a:t>http://www.engageny.org/data-driven-instruction</a:t>
            </a:r>
            <a:r>
              <a:rPr lang="en-US" sz="1700" b="1" i="0" u="none" strike="noStrike" cap="none" baseline="0">
                <a:solidFill>
                  <a:srgbClr val="FF0000"/>
                </a:solidFill>
                <a:latin typeface="Calibri"/>
                <a:ea typeface="Calibri"/>
                <a:cs typeface="Calibri"/>
                <a:sym typeface="Calibri"/>
              </a:rPr>
              <a:t> </a:t>
            </a:r>
          </a:p>
          <a:p>
            <a:pPr marL="342900" marR="0" lvl="0" indent="-215900" algn="l" rtl="0">
              <a:lnSpc>
                <a:spcPct val="80000"/>
              </a:lnSpc>
              <a:spcBef>
                <a:spcPts val="400"/>
              </a:spcBef>
              <a:spcAft>
                <a:spcPts val="0"/>
              </a:spcAft>
              <a:buClr>
                <a:schemeClr val="dk1"/>
              </a:buClr>
              <a:buFont typeface="Arial"/>
              <a:buNone/>
            </a:pPr>
            <a:endParaRPr sz="2000" b="1" i="0" u="none" strike="noStrike" cap="none" baseline="0">
              <a:solidFill>
                <a:schemeClr val="dk1"/>
              </a:solidFill>
              <a:latin typeface="Calibri"/>
              <a:ea typeface="Calibri"/>
              <a:cs typeface="Calibri"/>
              <a:sym typeface="Calibri"/>
            </a:endParaRPr>
          </a:p>
          <a:p>
            <a:pPr marL="342900" marR="0" lvl="0" indent="-342900" algn="l" rtl="0">
              <a:lnSpc>
                <a:spcPct val="80000"/>
              </a:lnSpc>
              <a:spcBef>
                <a:spcPts val="400"/>
              </a:spcBef>
              <a:spcAft>
                <a:spcPts val="0"/>
              </a:spcAft>
              <a:buClr>
                <a:schemeClr val="dk1"/>
              </a:buClr>
              <a:buFont typeface="Calibri"/>
              <a:buNone/>
            </a:pPr>
            <a:endParaRPr sz="2000" b="1" i="0" u="none" strike="noStrike" cap="none" baseline="0">
              <a:solidFill>
                <a:schemeClr val="dk1"/>
              </a:solidFill>
              <a:latin typeface="Calibri"/>
              <a:ea typeface="Calibri"/>
              <a:cs typeface="Calibri"/>
              <a:sym typeface="Calibri"/>
            </a:endParaRPr>
          </a:p>
          <a:p>
            <a:pPr marL="342900" marR="0" lvl="0" indent="-342900" algn="l" rtl="0">
              <a:lnSpc>
                <a:spcPct val="80000"/>
              </a:lnSpc>
              <a:spcBef>
                <a:spcPts val="400"/>
              </a:spcBef>
              <a:spcAft>
                <a:spcPts val="0"/>
              </a:spcAft>
              <a:buClr>
                <a:schemeClr val="dk1"/>
              </a:buClr>
              <a:buSzPct val="100000"/>
              <a:buFont typeface="Arial"/>
              <a:buChar char="•"/>
            </a:pPr>
            <a:r>
              <a:rPr lang="en-US" sz="2000" b="1" i="1" u="none" strike="noStrike" cap="none" baseline="0">
                <a:solidFill>
                  <a:schemeClr val="dk1"/>
                </a:solidFill>
                <a:latin typeface="Calibri"/>
                <a:ea typeface="Calibri"/>
                <a:cs typeface="Calibri"/>
                <a:sym typeface="Calibri"/>
              </a:rPr>
              <a:t>APPR</a:t>
            </a:r>
          </a:p>
          <a:p>
            <a:pPr marL="742950" marR="0" lvl="1" indent="-285750" algn="l" rtl="0">
              <a:lnSpc>
                <a:spcPct val="80000"/>
              </a:lnSpc>
              <a:spcBef>
                <a:spcPts val="340"/>
              </a:spcBef>
              <a:spcAft>
                <a:spcPts val="0"/>
              </a:spcAft>
              <a:buClr>
                <a:schemeClr val="dk1"/>
              </a:buClr>
              <a:buSzPct val="100000"/>
              <a:buFont typeface="Arial"/>
              <a:buChar char="•"/>
            </a:pPr>
            <a:r>
              <a:rPr lang="en-US" sz="1700" b="1" i="0" u="sng" strike="noStrike" cap="none" baseline="0">
                <a:solidFill>
                  <a:schemeClr val="hlink"/>
                </a:solidFill>
                <a:latin typeface="Calibri"/>
                <a:ea typeface="Calibri"/>
                <a:cs typeface="Calibri"/>
                <a:sym typeface="Calibri"/>
                <a:hlinkClick r:id="rId6"/>
              </a:rPr>
              <a:t>http://www.capregboces.org/APPR/FAQs.cfm</a:t>
            </a:r>
            <a:r>
              <a:rPr lang="en-US" sz="1700" b="1" i="0" u="none" strike="noStrike" cap="none" baseline="0">
                <a:solidFill>
                  <a:schemeClr val="dk1"/>
                </a:solidFill>
                <a:latin typeface="Calibri"/>
                <a:ea typeface="Calibri"/>
                <a:cs typeface="Calibri"/>
                <a:sym typeface="Calibri"/>
              </a:rPr>
              <a:t> </a:t>
            </a:r>
          </a:p>
          <a:p>
            <a:pPr marL="0" marR="0" lvl="0" indent="0" algn="l" rtl="0">
              <a:spcBef>
                <a:spcPts val="0"/>
              </a:spcBef>
              <a:buNone/>
            </a:pPr>
            <a:endParaRPr sz="1700" b="1" i="0" u="none" strike="noStrike" cap="none" baseline="0">
              <a:solidFill>
                <a:schemeClr val="dk1"/>
              </a:solidFill>
              <a:latin typeface="Calibri"/>
              <a:ea typeface="Calibri"/>
              <a:cs typeface="Calibri"/>
              <a:sym typeface="Calibri"/>
            </a:endParaRPr>
          </a:p>
        </p:txBody>
      </p:sp>
      <p:pic>
        <p:nvPicPr>
          <p:cNvPr id="135" name="Shape 135"/>
          <p:cNvPicPr preferRelativeResize="0"/>
          <p:nvPr/>
        </p:nvPicPr>
        <p:blipFill>
          <a:blip r:embed="rId7">
            <a:alphaModFix/>
          </a:blip>
          <a:stretch>
            <a:fillRect/>
          </a:stretch>
        </p:blipFill>
        <p:spPr>
          <a:xfrm>
            <a:off x="5668625" y="2376775"/>
            <a:ext cx="3185824" cy="3046450"/>
          </a:xfrm>
          <a:prstGeom prst="rect">
            <a:avLst/>
          </a:prstGeom>
          <a:noFill/>
          <a:ln>
            <a:noFill/>
          </a:ln>
        </p:spPr>
      </p:pic>
      <p:sp>
        <p:nvSpPr>
          <p:cNvPr id="136" name="Shape 136"/>
          <p:cNvSpPr txBox="1"/>
          <p:nvPr/>
        </p:nvSpPr>
        <p:spPr>
          <a:xfrm>
            <a:off x="4314900" y="3341925"/>
            <a:ext cx="651299" cy="588599"/>
          </a:xfrm>
          <a:prstGeom prst="rect">
            <a:avLst/>
          </a:prstGeom>
          <a:noFill/>
          <a:ln>
            <a:noFill/>
          </a:ln>
        </p:spPr>
        <p:txBody>
          <a:bodyPr lIns="91425" tIns="91425" rIns="91425" bIns="91425" anchor="t" anchorCtr="0">
            <a:noAutofit/>
          </a:bodyPr>
          <a:lstStyle/>
          <a:p>
            <a:pPr algn="ctr">
              <a:spcBef>
                <a:spcPts val="0"/>
              </a:spcBef>
              <a:buNone/>
            </a:pPr>
            <a:r>
              <a:rPr lang="en-US" sz="1000" b="1">
                <a:solidFill>
                  <a:srgbClr val="FF0000"/>
                </a:solidFill>
              </a:rPr>
              <a:t>Focus of Today</a:t>
            </a:r>
          </a:p>
        </p:txBody>
      </p:sp>
    </p:spTree>
  </p:cSld>
  <p:clrMapOvr>
    <a:masterClrMapping/>
  </p:clrMapOvr>
  <p:transition spd="slow">
    <p:cut/>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40"/>
        <p:cNvGrpSpPr/>
        <p:nvPr/>
      </p:nvGrpSpPr>
      <p:grpSpPr>
        <a:xfrm>
          <a:off x="0" y="0"/>
          <a:ext cx="0" cy="0"/>
          <a:chOff x="0" y="0"/>
          <a:chExt cx="0" cy="0"/>
        </a:xfrm>
      </p:grpSpPr>
      <p:sp>
        <p:nvSpPr>
          <p:cNvPr id="141" name="Shape 141"/>
          <p:cNvSpPr txBox="1">
            <a:spLocks noGrp="1"/>
          </p:cNvSpPr>
          <p:nvPr>
            <p:ph type="title"/>
          </p:nvPr>
        </p:nvSpPr>
        <p:spPr>
          <a:xfrm>
            <a:off x="339500" y="1583100"/>
            <a:ext cx="8229600" cy="1143000"/>
          </a:xfrm>
          <a:prstGeom prst="rect">
            <a:avLst/>
          </a:prstGeom>
          <a:noFill/>
          <a:ln>
            <a:noFill/>
          </a:ln>
        </p:spPr>
        <p:txBody>
          <a:bodyPr lIns="91425" tIns="45700" rIns="91425" bIns="45700" anchor="ctr" anchorCtr="0">
            <a:noAutofit/>
          </a:bodyPr>
          <a:lstStyle/>
          <a:p>
            <a:pPr marL="0" marR="0" lvl="0" indent="0" algn="ctr" rtl="0">
              <a:lnSpc>
                <a:spcPct val="100000"/>
              </a:lnSpc>
              <a:spcBef>
                <a:spcPts val="0"/>
              </a:spcBef>
              <a:spcAft>
                <a:spcPts val="0"/>
              </a:spcAft>
              <a:buClr>
                <a:schemeClr val="dk1"/>
              </a:buClr>
              <a:buSzPct val="25000"/>
              <a:buFont typeface="Calibri"/>
              <a:buNone/>
            </a:pPr>
            <a:r>
              <a:rPr lang="en-US" sz="4400" b="1" i="0" u="none" strike="noStrike" cap="none" baseline="0">
                <a:solidFill>
                  <a:srgbClr val="FF0000"/>
                </a:solidFill>
                <a:latin typeface="Calibri"/>
                <a:ea typeface="Calibri"/>
                <a:cs typeface="Calibri"/>
                <a:sym typeface="Calibri"/>
              </a:rPr>
              <a:t>So What is a Data Team?</a:t>
            </a:r>
          </a:p>
        </p:txBody>
      </p:sp>
      <p:pic>
        <p:nvPicPr>
          <p:cNvPr id="142" name="Shape 142"/>
          <p:cNvPicPr preferRelativeResize="0"/>
          <p:nvPr/>
        </p:nvPicPr>
        <p:blipFill>
          <a:blip r:embed="rId3">
            <a:alphaModFix/>
          </a:blip>
          <a:stretch>
            <a:fillRect/>
          </a:stretch>
        </p:blipFill>
        <p:spPr>
          <a:xfrm>
            <a:off x="2883050" y="3570775"/>
            <a:ext cx="3471999" cy="2160625"/>
          </a:xfrm>
          <a:prstGeom prst="rect">
            <a:avLst/>
          </a:prstGeom>
          <a:noFill/>
          <a:ln>
            <a:noFill/>
          </a:ln>
        </p:spPr>
      </p:pic>
    </p:spTree>
  </p:cSld>
  <p:clrMapOvr>
    <a:masterClrMapping/>
  </p:clrMapOvr>
  <p:transition spd="slow">
    <p:cut/>
  </p:transition>
</p:sld>
</file>

<file path=ppt/theme/theme1.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19</TotalTime>
  <Words>1507</Words>
  <Application>Microsoft Office PowerPoint</Application>
  <PresentationFormat>On-screen Show (4:3)</PresentationFormat>
  <Paragraphs>243</Paragraphs>
  <Slides>70</Slides>
  <Notes>67</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70</vt:i4>
      </vt:variant>
    </vt:vector>
  </HeadingPairs>
  <TitlesOfParts>
    <vt:vector size="73" baseType="lpstr">
      <vt:lpstr>Arial</vt:lpstr>
      <vt:lpstr>Calibri</vt:lpstr>
      <vt:lpstr>Office Theme</vt:lpstr>
      <vt:lpstr>DAI Instructional Data Analysis &amp; Data Teams</vt:lpstr>
      <vt:lpstr>Focus for Today</vt:lpstr>
      <vt:lpstr>Break Down for Day</vt:lpstr>
      <vt:lpstr>Grounding/Ice Breaker</vt:lpstr>
      <vt:lpstr>Beginning and End</vt:lpstr>
      <vt:lpstr>PowerPoint Presentation</vt:lpstr>
      <vt:lpstr>PowerPoint Presentation</vt:lpstr>
      <vt:lpstr>Data Driven Teams Data Driven Schools</vt:lpstr>
      <vt:lpstr>So What is a Data Team?</vt:lpstr>
      <vt:lpstr>So What is a Data Team?</vt:lpstr>
      <vt:lpstr>Instructional Data Team Standards Rubric</vt:lpstr>
      <vt:lpstr>Simply Put</vt:lpstr>
      <vt:lpstr>Data Team Cycle</vt:lpstr>
      <vt:lpstr>Data Team Video https://www.youtube.com/watch?v=04-fDELnReE </vt:lpstr>
      <vt:lpstr>Victoria Bernhardt Multiple Measures  http://nces.ed.gov/pubs2007/curriculum/pdf/multiple_measures.pdf </vt:lpstr>
      <vt:lpstr>Multiple Measures</vt:lpstr>
      <vt:lpstr>Taking Multiple Measures Further</vt:lpstr>
      <vt:lpstr>District Data Team Samples</vt:lpstr>
      <vt:lpstr>Perceptions Are a Different Way of Looking At Things</vt:lpstr>
      <vt:lpstr>PowerPoint Presentation</vt:lpstr>
      <vt:lpstr>PowerPoint Presentation</vt:lpstr>
      <vt:lpstr>PowerPoint Presentation</vt:lpstr>
      <vt:lpstr>PowerPoint Presentation</vt:lpstr>
      <vt:lpstr>PowerPoint Presentation</vt:lpstr>
      <vt:lpstr>Things are not always what they first appear</vt:lpstr>
      <vt:lpstr>Data Collected Needs to be Consistent in order to have Validity</vt:lpstr>
      <vt:lpstr>Data Teams  5 Essential Questions They Ask</vt:lpstr>
      <vt:lpstr>Ideal Data Team Planning</vt:lpstr>
      <vt:lpstr>So Where Does the Data Team Start</vt:lpstr>
      <vt:lpstr>Some Start with a Data Team Survey.  This focuses the team.  It also helps to focus the essential or guiding questions that keep the team on track.  Simply put, what is the problem of focus?  </vt:lpstr>
      <vt:lpstr>Definition of an Essential Question</vt:lpstr>
      <vt:lpstr>What do Guiding Questions Look Like?</vt:lpstr>
      <vt:lpstr>Sample Guiding Questions</vt:lpstr>
      <vt:lpstr>PowerPoint Presentation</vt:lpstr>
      <vt:lpstr>The Data Coordinator is always a Member of the Data Team What Impact does this Team Have?</vt:lpstr>
      <vt:lpstr>Continued</vt:lpstr>
      <vt:lpstr>Culture of Data Use</vt:lpstr>
      <vt:lpstr>Can You Pull Data for Me?</vt:lpstr>
      <vt:lpstr>Data Team Dissemination Schedule</vt:lpstr>
      <vt:lpstr>PowerPoint Presentation</vt:lpstr>
      <vt:lpstr>Frequency Distribution by Sub Group</vt:lpstr>
      <vt:lpstr>Frequency Distribution</vt:lpstr>
      <vt:lpstr>Common Core Strand Analysis</vt:lpstr>
      <vt:lpstr>P-Value Comparison</vt:lpstr>
      <vt:lpstr>P-Value</vt:lpstr>
      <vt:lpstr>P-Value Basics</vt:lpstr>
      <vt:lpstr>Grade 6 Math District to Region</vt:lpstr>
      <vt:lpstr>Grade 6 Math Region to County</vt:lpstr>
      <vt:lpstr>Always Consider</vt:lpstr>
      <vt:lpstr>Triangulation</vt:lpstr>
      <vt:lpstr>PowerPoint Presentation</vt:lpstr>
      <vt:lpstr>Assessments https://www.youtube.com/watch?v=0fn_vAhu_Lw </vt:lpstr>
      <vt:lpstr>PowerPoint Presentation</vt:lpstr>
      <vt:lpstr>Balanced Assessments</vt:lpstr>
      <vt:lpstr>The Ripple Effect</vt:lpstr>
      <vt:lpstr>Organize for Collaborative Work</vt:lpstr>
      <vt:lpstr>Process</vt:lpstr>
      <vt:lpstr>Next Steps Getting Invested in the Data Team Work</vt:lpstr>
      <vt:lpstr>The Break Down</vt:lpstr>
      <vt:lpstr>PowerPoint Presentation</vt:lpstr>
      <vt:lpstr>PowerPoint Presentation</vt:lpstr>
      <vt:lpstr>PowerPoint Presentation</vt:lpstr>
      <vt:lpstr>PowerPoint Presentation</vt:lpstr>
      <vt:lpstr>PowerPoint Presentation</vt:lpstr>
      <vt:lpstr>PowerPoint Presentation</vt:lpstr>
      <vt:lpstr>Data Team Key Considerations</vt:lpstr>
      <vt:lpstr>Relating it Back to Our Work</vt:lpstr>
      <vt:lpstr>Know Your Most Important Variable = Your Students https://www.youtube.com/watch?v=cL9Wu2kWwSY </vt:lpstr>
      <vt:lpstr>Beginning and End</vt:lpstr>
      <vt:lpstr>Thank you</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DAI Instructional Data Analysis &amp; Data Teams</dc:title>
  <dc:creator>Lisa Pullaro</dc:creator>
  <cp:lastModifiedBy>Karen Brooks</cp:lastModifiedBy>
  <cp:revision>2</cp:revision>
  <dcterms:modified xsi:type="dcterms:W3CDTF">2015-03-17T19:04:32Z</dcterms:modified>
</cp:coreProperties>
</file>